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2" r:id="rId14"/>
    <p:sldId id="270" r:id="rId15"/>
    <p:sldId id="271" r:id="rId16"/>
    <p:sldId id="273" r:id="rId17"/>
    <p:sldId id="274" r:id="rId18"/>
    <p:sldId id="276" r:id="rId19"/>
    <p:sldId id="285" r:id="rId20"/>
    <p:sldId id="278" r:id="rId21"/>
    <p:sldId id="280" r:id="rId22"/>
    <p:sldId id="281" r:id="rId23"/>
    <p:sldId id="282" r:id="rId24"/>
    <p:sldId id="283" r:id="rId25"/>
    <p:sldId id="275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B48AC-9322-418B-A9E9-7DB0A6F82353}" type="doc">
      <dgm:prSet loTypeId="urn:microsoft.com/office/officeart/2005/8/layout/cycle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9B1E312-B065-4DBF-B98E-754DCD5BC250}">
      <dgm:prSet phldrT="[Текст]" custT="1"/>
      <dgm:spPr/>
      <dgm:t>
        <a:bodyPr/>
        <a:lstStyle/>
        <a:p>
          <a:r>
            <a:rPr lang="uk-UA" sz="2800" b="1" dirty="0" smtClean="0">
              <a:cs typeface="Aharoni" pitchFamily="2" charset="-79"/>
            </a:rPr>
            <a:t>зразком незламності духу</a:t>
          </a:r>
          <a:endParaRPr lang="ru-RU" sz="2800" b="1" dirty="0">
            <a:cs typeface="Aharoni" pitchFamily="2" charset="-79"/>
          </a:endParaRPr>
        </a:p>
      </dgm:t>
    </dgm:pt>
    <dgm:pt modelId="{E0218F23-6F03-42E8-AC99-D55368921A9A}" type="parTrans" cxnId="{9CE2DE99-777A-44BA-84A1-2298FD78A416}">
      <dgm:prSet/>
      <dgm:spPr/>
      <dgm:t>
        <a:bodyPr/>
        <a:lstStyle/>
        <a:p>
          <a:endParaRPr lang="ru-RU"/>
        </a:p>
      </dgm:t>
    </dgm:pt>
    <dgm:pt modelId="{EBAC6076-0B3E-477B-9E25-703B4F1D39A8}" type="sibTrans" cxnId="{9CE2DE99-777A-44BA-84A1-2298FD78A416}">
      <dgm:prSet/>
      <dgm:spPr/>
      <dgm:t>
        <a:bodyPr/>
        <a:lstStyle/>
        <a:p>
          <a:endParaRPr lang="ru-RU"/>
        </a:p>
      </dgm:t>
    </dgm:pt>
    <dgm:pt modelId="{F1E62594-AC0B-4EF8-9B48-EB87EC4FA0E1}">
      <dgm:prSet phldrT="[Текст]" custT="1"/>
      <dgm:spPr/>
      <dgm:t>
        <a:bodyPr/>
        <a:lstStyle/>
        <a:p>
          <a:r>
            <a:rPr lang="uk-UA" sz="2800" b="1" dirty="0" smtClean="0">
              <a:cs typeface="Aharoni" pitchFamily="2" charset="-79"/>
            </a:rPr>
            <a:t>зразком сміливості</a:t>
          </a:r>
          <a:endParaRPr lang="ru-RU" sz="2800" b="1" dirty="0">
            <a:cs typeface="Aharoni" pitchFamily="2" charset="-79"/>
          </a:endParaRPr>
        </a:p>
      </dgm:t>
    </dgm:pt>
    <dgm:pt modelId="{A2D0A9CA-57AA-43C1-9373-C0DC984BCE70}" type="parTrans" cxnId="{81BC2B9A-9D6F-445B-8BEA-062B6999B39A}">
      <dgm:prSet/>
      <dgm:spPr/>
      <dgm:t>
        <a:bodyPr/>
        <a:lstStyle/>
        <a:p>
          <a:endParaRPr lang="ru-RU"/>
        </a:p>
      </dgm:t>
    </dgm:pt>
    <dgm:pt modelId="{EEA06D95-E1A2-4CD9-A903-2EAF4A87BB73}" type="sibTrans" cxnId="{81BC2B9A-9D6F-445B-8BEA-062B6999B39A}">
      <dgm:prSet/>
      <dgm:spPr/>
      <dgm:t>
        <a:bodyPr/>
        <a:lstStyle/>
        <a:p>
          <a:endParaRPr lang="ru-RU"/>
        </a:p>
      </dgm:t>
    </dgm:pt>
    <dgm:pt modelId="{361D8AE6-F29A-4208-88E2-B80995DA8707}">
      <dgm:prSet phldrT="[Текст]" custT="1"/>
      <dgm:spPr/>
      <dgm:t>
        <a:bodyPr/>
        <a:lstStyle/>
        <a:p>
          <a:r>
            <a:rPr lang="uk-UA" sz="2800" b="1" dirty="0" smtClean="0">
              <a:cs typeface="Aharoni" pitchFamily="2" charset="-79"/>
            </a:rPr>
            <a:t>зразком </a:t>
          </a:r>
        </a:p>
        <a:p>
          <a:r>
            <a:rPr lang="uk-UA" sz="2800" b="1" dirty="0" smtClean="0">
              <a:cs typeface="Aharoni" pitchFamily="2" charset="-79"/>
            </a:rPr>
            <a:t>відданості</a:t>
          </a:r>
          <a:endParaRPr lang="ru-RU" sz="2800" b="1" dirty="0">
            <a:cs typeface="Aharoni" pitchFamily="2" charset="-79"/>
          </a:endParaRPr>
        </a:p>
      </dgm:t>
    </dgm:pt>
    <dgm:pt modelId="{A3EA3E8B-443D-43F0-BE55-B363C7A6F630}" type="parTrans" cxnId="{1FC69BCC-DC45-43E9-AE92-8C8B92B5DAFE}">
      <dgm:prSet/>
      <dgm:spPr/>
      <dgm:t>
        <a:bodyPr/>
        <a:lstStyle/>
        <a:p>
          <a:endParaRPr lang="ru-RU"/>
        </a:p>
      </dgm:t>
    </dgm:pt>
    <dgm:pt modelId="{AD73870B-50CF-45EA-A4C3-A95574153DB4}" type="sibTrans" cxnId="{1FC69BCC-DC45-43E9-AE92-8C8B92B5DAFE}">
      <dgm:prSet/>
      <dgm:spPr/>
      <dgm:t>
        <a:bodyPr/>
        <a:lstStyle/>
        <a:p>
          <a:endParaRPr lang="ru-RU"/>
        </a:p>
      </dgm:t>
    </dgm:pt>
    <dgm:pt modelId="{4B978F4D-B3DE-4BE0-B118-0068D04160B3}">
      <dgm:prSet phldrT="[Текст]" custT="1"/>
      <dgm:spPr/>
      <dgm:t>
        <a:bodyPr/>
        <a:lstStyle/>
        <a:p>
          <a:r>
            <a:rPr lang="uk-UA" sz="2800" b="1" dirty="0" smtClean="0">
              <a:cs typeface="Aharoni" pitchFamily="2" charset="-79"/>
            </a:rPr>
            <a:t>зразком незламності</a:t>
          </a:r>
          <a:endParaRPr lang="ru-RU" sz="2800" b="1" dirty="0">
            <a:cs typeface="Aharoni" pitchFamily="2" charset="-79"/>
          </a:endParaRPr>
        </a:p>
      </dgm:t>
    </dgm:pt>
    <dgm:pt modelId="{326B0655-52BB-4336-AA24-01E825B2C388}" type="parTrans" cxnId="{24F80E19-A11B-48F0-9EF3-D12958C552F8}">
      <dgm:prSet/>
      <dgm:spPr/>
      <dgm:t>
        <a:bodyPr/>
        <a:lstStyle/>
        <a:p>
          <a:endParaRPr lang="ru-RU"/>
        </a:p>
      </dgm:t>
    </dgm:pt>
    <dgm:pt modelId="{E9C7F002-27FA-4A2A-AD9B-16E9835D3229}" type="sibTrans" cxnId="{24F80E19-A11B-48F0-9EF3-D12958C552F8}">
      <dgm:prSet/>
      <dgm:spPr/>
      <dgm:t>
        <a:bodyPr/>
        <a:lstStyle/>
        <a:p>
          <a:endParaRPr lang="ru-RU"/>
        </a:p>
      </dgm:t>
    </dgm:pt>
    <dgm:pt modelId="{7353D046-5EB5-4D8B-8063-66DB72B5F235}" type="pres">
      <dgm:prSet presAssocID="{CF2B48AC-9322-418B-A9E9-7DB0A6F8235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2F1E15-568C-4EC3-A65C-19F348699A40}" type="pres">
      <dgm:prSet presAssocID="{CF2B48AC-9322-418B-A9E9-7DB0A6F82353}" presName="children" presStyleCnt="0"/>
      <dgm:spPr/>
    </dgm:pt>
    <dgm:pt modelId="{29D56E40-CFD0-4333-97D9-DCB179C0D0B5}" type="pres">
      <dgm:prSet presAssocID="{CF2B48AC-9322-418B-A9E9-7DB0A6F82353}" presName="childPlaceholder" presStyleCnt="0"/>
      <dgm:spPr/>
    </dgm:pt>
    <dgm:pt modelId="{6A6B5657-D830-4146-8564-F769F2F10B61}" type="pres">
      <dgm:prSet presAssocID="{CF2B48AC-9322-418B-A9E9-7DB0A6F82353}" presName="circle" presStyleCnt="0"/>
      <dgm:spPr/>
    </dgm:pt>
    <dgm:pt modelId="{00E5E027-FA28-4702-9586-C7435E10CF1B}" type="pres">
      <dgm:prSet presAssocID="{CF2B48AC-9322-418B-A9E9-7DB0A6F82353}" presName="quadrant1" presStyleLbl="node1" presStyleIdx="0" presStyleCnt="4" custScaleX="206972" custScaleY="110987" custLinFactNeighborX="-53996" custLinFactNeighborY="-36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0C040-0208-4474-BD76-451F36D4F117}" type="pres">
      <dgm:prSet presAssocID="{CF2B48AC-9322-418B-A9E9-7DB0A6F82353}" presName="quadrant2" presStyleLbl="node1" presStyleIdx="1" presStyleCnt="4" custScaleX="194974" custScaleY="118630" custLinFactNeighborX="44002" custLinFactNeighborY="1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4761F-189C-4D60-8661-356068166FEA}" type="pres">
      <dgm:prSet presAssocID="{CF2B48AC-9322-418B-A9E9-7DB0A6F82353}" presName="quadrant3" presStyleLbl="node1" presStyleIdx="2" presStyleCnt="4" custScaleX="197506" custScaleY="107644" custLinFactNeighborX="42667" custLinFactNeighborY="8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75D82-0504-4300-ABEA-B23339897A39}" type="pres">
      <dgm:prSet presAssocID="{CF2B48AC-9322-418B-A9E9-7DB0A6F82353}" presName="quadrant4" presStyleLbl="node1" presStyleIdx="3" presStyleCnt="4" custScaleX="209596" custScaleY="106344" custLinFactNeighborX="-54609" custLinFactNeighborY="2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FEB48-2A40-4388-82D2-4DAEDDB798E3}" type="pres">
      <dgm:prSet presAssocID="{CF2B48AC-9322-418B-A9E9-7DB0A6F82353}" presName="quadrantPlaceholder" presStyleCnt="0"/>
      <dgm:spPr/>
    </dgm:pt>
    <dgm:pt modelId="{7D338059-3F9B-4BED-B1FC-6A48BDFBC6F7}" type="pres">
      <dgm:prSet presAssocID="{CF2B48AC-9322-418B-A9E9-7DB0A6F82353}" presName="center1" presStyleLbl="fgShp" presStyleIdx="0" presStyleCnt="2"/>
      <dgm:spPr/>
    </dgm:pt>
    <dgm:pt modelId="{DF8F7299-1D3E-4FD2-9065-35FE1D3A04B1}" type="pres">
      <dgm:prSet presAssocID="{CF2B48AC-9322-418B-A9E9-7DB0A6F82353}" presName="center2" presStyleLbl="fgShp" presStyleIdx="1" presStyleCnt="2"/>
      <dgm:spPr/>
    </dgm:pt>
  </dgm:ptLst>
  <dgm:cxnLst>
    <dgm:cxn modelId="{A812EFCB-9D7F-42F1-AD2E-B0EEB07658C6}" type="presOf" srcId="{4B978F4D-B3DE-4BE0-B118-0068D04160B3}" destId="{49D75D82-0504-4300-ABEA-B23339897A39}" srcOrd="0" destOrd="0" presId="urn:microsoft.com/office/officeart/2005/8/layout/cycle4"/>
    <dgm:cxn modelId="{81BC2B9A-9D6F-445B-8BEA-062B6999B39A}" srcId="{CF2B48AC-9322-418B-A9E9-7DB0A6F82353}" destId="{F1E62594-AC0B-4EF8-9B48-EB87EC4FA0E1}" srcOrd="1" destOrd="0" parTransId="{A2D0A9CA-57AA-43C1-9373-C0DC984BCE70}" sibTransId="{EEA06D95-E1A2-4CD9-A903-2EAF4A87BB73}"/>
    <dgm:cxn modelId="{1FC69BCC-DC45-43E9-AE92-8C8B92B5DAFE}" srcId="{CF2B48AC-9322-418B-A9E9-7DB0A6F82353}" destId="{361D8AE6-F29A-4208-88E2-B80995DA8707}" srcOrd="2" destOrd="0" parTransId="{A3EA3E8B-443D-43F0-BE55-B363C7A6F630}" sibTransId="{AD73870B-50CF-45EA-A4C3-A95574153DB4}"/>
    <dgm:cxn modelId="{851A714D-DE32-46DA-B79C-266BD159685B}" type="presOf" srcId="{A9B1E312-B065-4DBF-B98E-754DCD5BC250}" destId="{00E5E027-FA28-4702-9586-C7435E10CF1B}" srcOrd="0" destOrd="0" presId="urn:microsoft.com/office/officeart/2005/8/layout/cycle4"/>
    <dgm:cxn modelId="{9CE2DE99-777A-44BA-84A1-2298FD78A416}" srcId="{CF2B48AC-9322-418B-A9E9-7DB0A6F82353}" destId="{A9B1E312-B065-4DBF-B98E-754DCD5BC250}" srcOrd="0" destOrd="0" parTransId="{E0218F23-6F03-42E8-AC99-D55368921A9A}" sibTransId="{EBAC6076-0B3E-477B-9E25-703B4F1D39A8}"/>
    <dgm:cxn modelId="{24F80E19-A11B-48F0-9EF3-D12958C552F8}" srcId="{CF2B48AC-9322-418B-A9E9-7DB0A6F82353}" destId="{4B978F4D-B3DE-4BE0-B118-0068D04160B3}" srcOrd="3" destOrd="0" parTransId="{326B0655-52BB-4336-AA24-01E825B2C388}" sibTransId="{E9C7F002-27FA-4A2A-AD9B-16E9835D3229}"/>
    <dgm:cxn modelId="{E01DB376-2FBF-4B94-8BFB-4EDE2238EC2E}" type="presOf" srcId="{F1E62594-AC0B-4EF8-9B48-EB87EC4FA0E1}" destId="{6EC0C040-0208-4474-BD76-451F36D4F117}" srcOrd="0" destOrd="0" presId="urn:microsoft.com/office/officeart/2005/8/layout/cycle4"/>
    <dgm:cxn modelId="{15710AEC-3067-4360-B165-7A7788CDCC5C}" type="presOf" srcId="{CF2B48AC-9322-418B-A9E9-7DB0A6F82353}" destId="{7353D046-5EB5-4D8B-8063-66DB72B5F235}" srcOrd="0" destOrd="0" presId="urn:microsoft.com/office/officeart/2005/8/layout/cycle4"/>
    <dgm:cxn modelId="{71685BC1-9119-4812-B0DE-66B6BDD6F88E}" type="presOf" srcId="{361D8AE6-F29A-4208-88E2-B80995DA8707}" destId="{D244761F-189C-4D60-8661-356068166FEA}" srcOrd="0" destOrd="0" presId="urn:microsoft.com/office/officeart/2005/8/layout/cycle4"/>
    <dgm:cxn modelId="{1910424C-6930-4C02-98D4-5D6248EADB52}" type="presParOf" srcId="{7353D046-5EB5-4D8B-8063-66DB72B5F235}" destId="{342F1E15-568C-4EC3-A65C-19F348699A40}" srcOrd="0" destOrd="0" presId="urn:microsoft.com/office/officeart/2005/8/layout/cycle4"/>
    <dgm:cxn modelId="{6D197214-F5BE-45B2-BC3C-D5166451BCE4}" type="presParOf" srcId="{342F1E15-568C-4EC3-A65C-19F348699A40}" destId="{29D56E40-CFD0-4333-97D9-DCB179C0D0B5}" srcOrd="0" destOrd="0" presId="urn:microsoft.com/office/officeart/2005/8/layout/cycle4"/>
    <dgm:cxn modelId="{6FB38A5A-B6CD-45BD-9163-D5351A759692}" type="presParOf" srcId="{7353D046-5EB5-4D8B-8063-66DB72B5F235}" destId="{6A6B5657-D830-4146-8564-F769F2F10B61}" srcOrd="1" destOrd="0" presId="urn:microsoft.com/office/officeart/2005/8/layout/cycle4"/>
    <dgm:cxn modelId="{4531B585-7284-46BF-887A-4D60431E7BC9}" type="presParOf" srcId="{6A6B5657-D830-4146-8564-F769F2F10B61}" destId="{00E5E027-FA28-4702-9586-C7435E10CF1B}" srcOrd="0" destOrd="0" presId="urn:microsoft.com/office/officeart/2005/8/layout/cycle4"/>
    <dgm:cxn modelId="{B18F0999-C9A2-46D1-9A34-031F18AEBA19}" type="presParOf" srcId="{6A6B5657-D830-4146-8564-F769F2F10B61}" destId="{6EC0C040-0208-4474-BD76-451F36D4F117}" srcOrd="1" destOrd="0" presId="urn:microsoft.com/office/officeart/2005/8/layout/cycle4"/>
    <dgm:cxn modelId="{24E195E4-C368-4BC3-81E7-189A0B56CEDA}" type="presParOf" srcId="{6A6B5657-D830-4146-8564-F769F2F10B61}" destId="{D244761F-189C-4D60-8661-356068166FEA}" srcOrd="2" destOrd="0" presId="urn:microsoft.com/office/officeart/2005/8/layout/cycle4"/>
    <dgm:cxn modelId="{57A3F723-FFBB-47F6-9314-2EA0F35F74D1}" type="presParOf" srcId="{6A6B5657-D830-4146-8564-F769F2F10B61}" destId="{49D75D82-0504-4300-ABEA-B23339897A39}" srcOrd="3" destOrd="0" presId="urn:microsoft.com/office/officeart/2005/8/layout/cycle4"/>
    <dgm:cxn modelId="{D74419B1-9D10-4776-AB70-78E018071140}" type="presParOf" srcId="{6A6B5657-D830-4146-8564-F769F2F10B61}" destId="{914FEB48-2A40-4388-82D2-4DAEDDB798E3}" srcOrd="4" destOrd="0" presId="urn:microsoft.com/office/officeart/2005/8/layout/cycle4"/>
    <dgm:cxn modelId="{64226956-23CF-49FB-BC29-E4499D1C8630}" type="presParOf" srcId="{7353D046-5EB5-4D8B-8063-66DB72B5F235}" destId="{7D338059-3F9B-4BED-B1FC-6A48BDFBC6F7}" srcOrd="2" destOrd="0" presId="urn:microsoft.com/office/officeart/2005/8/layout/cycle4"/>
    <dgm:cxn modelId="{8F8E1446-6B45-47C1-9DA6-D56A2FE3A6D9}" type="presParOf" srcId="{7353D046-5EB5-4D8B-8063-66DB72B5F235}" destId="{DF8F7299-1D3E-4FD2-9065-35FE1D3A04B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4B9697-E435-44C6-82EE-532DBAD515F2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53D52E0-7B38-46A2-8D8B-75E54E250647}">
      <dgm:prSet phldrT="[Текст]"/>
      <dgm:spPr/>
      <dgm:t>
        <a:bodyPr/>
        <a:lstStyle/>
        <a:p>
          <a:r>
            <a:rPr lang="uk-UA" dirty="0" smtClean="0"/>
            <a:t>Здатність до прояву особистісних якостей</a:t>
          </a:r>
          <a:endParaRPr lang="ru-RU" dirty="0"/>
        </a:p>
      </dgm:t>
    </dgm:pt>
    <dgm:pt modelId="{4401C575-25FA-4D6E-8C6A-9A5D4D5D8ACB}" type="parTrans" cxnId="{79711298-EC61-4295-9CC8-10B6CD886D2E}">
      <dgm:prSet/>
      <dgm:spPr/>
      <dgm:t>
        <a:bodyPr/>
        <a:lstStyle/>
        <a:p>
          <a:endParaRPr lang="ru-RU"/>
        </a:p>
      </dgm:t>
    </dgm:pt>
    <dgm:pt modelId="{53685B11-123A-4B8D-9709-3A9F69426D21}" type="sibTrans" cxnId="{79711298-EC61-4295-9CC8-10B6CD886D2E}">
      <dgm:prSet/>
      <dgm:spPr/>
      <dgm:t>
        <a:bodyPr/>
        <a:lstStyle/>
        <a:p>
          <a:endParaRPr lang="ru-RU"/>
        </a:p>
      </dgm:t>
    </dgm:pt>
    <dgm:pt modelId="{9DB00D20-F6EB-4070-B09B-E21DA7FE1820}">
      <dgm:prSet phldrT="[Текст]"/>
      <dgm:spPr/>
      <dgm:t>
        <a:bodyPr/>
        <a:lstStyle/>
        <a:p>
          <a:r>
            <a:rPr lang="uk-UA" dirty="0" smtClean="0"/>
            <a:t>Розвиток соціальних почуттів</a:t>
          </a:r>
          <a:endParaRPr lang="ru-RU" dirty="0"/>
        </a:p>
      </dgm:t>
    </dgm:pt>
    <dgm:pt modelId="{1F2248CA-E0A9-4F8A-8B73-2EDF102F4CCB}" type="parTrans" cxnId="{FC51B7A6-0687-4968-BC4C-5AE3CE0071D5}">
      <dgm:prSet/>
      <dgm:spPr/>
      <dgm:t>
        <a:bodyPr/>
        <a:lstStyle/>
        <a:p>
          <a:endParaRPr lang="ru-RU"/>
        </a:p>
      </dgm:t>
    </dgm:pt>
    <dgm:pt modelId="{FB884E5A-E1F4-4087-8BF6-D2B38547E786}" type="sibTrans" cxnId="{FC51B7A6-0687-4968-BC4C-5AE3CE0071D5}">
      <dgm:prSet/>
      <dgm:spPr/>
      <dgm:t>
        <a:bodyPr/>
        <a:lstStyle/>
        <a:p>
          <a:endParaRPr lang="ru-RU"/>
        </a:p>
      </dgm:t>
    </dgm:pt>
    <dgm:pt modelId="{82081B65-AA0D-4345-9CA8-87E185783A5F}">
      <dgm:prSet phldrT="[Текст]"/>
      <dgm:spPr/>
      <dgm:t>
        <a:bodyPr/>
        <a:lstStyle/>
        <a:p>
          <a:r>
            <a:rPr lang="uk-UA" dirty="0" smtClean="0"/>
            <a:t>Формування любові до Батьківщини</a:t>
          </a:r>
          <a:endParaRPr lang="ru-RU" dirty="0"/>
        </a:p>
      </dgm:t>
    </dgm:pt>
    <dgm:pt modelId="{4F8976BA-7683-4185-8FE8-B142C3E31E80}" type="parTrans" cxnId="{ACF5B2DE-CE22-440A-87F3-F81DBFC7B8F9}">
      <dgm:prSet/>
      <dgm:spPr/>
      <dgm:t>
        <a:bodyPr/>
        <a:lstStyle/>
        <a:p>
          <a:endParaRPr lang="ru-RU"/>
        </a:p>
      </dgm:t>
    </dgm:pt>
    <dgm:pt modelId="{4DA2E631-AE7B-43C1-B2DA-E65224926827}" type="sibTrans" cxnId="{ACF5B2DE-CE22-440A-87F3-F81DBFC7B8F9}">
      <dgm:prSet/>
      <dgm:spPr/>
      <dgm:t>
        <a:bodyPr/>
        <a:lstStyle/>
        <a:p>
          <a:endParaRPr lang="ru-RU"/>
        </a:p>
      </dgm:t>
    </dgm:pt>
    <dgm:pt modelId="{63D35CF6-F000-4B7A-BB6E-336D2F90899D}">
      <dgm:prSet/>
      <dgm:spPr/>
      <dgm:t>
        <a:bodyPr/>
        <a:lstStyle/>
        <a:p>
          <a:r>
            <a:rPr lang="uk-UA" smtClean="0"/>
            <a:t>Посильна участь дітей у соціальних подіях</a:t>
          </a:r>
          <a:endParaRPr lang="ru-RU" dirty="0"/>
        </a:p>
      </dgm:t>
    </dgm:pt>
    <dgm:pt modelId="{45254130-8D5F-45EC-858E-5CA2CC58E115}" type="parTrans" cxnId="{A6AEC422-40BE-4546-BF84-002C547E9337}">
      <dgm:prSet/>
      <dgm:spPr/>
      <dgm:t>
        <a:bodyPr/>
        <a:lstStyle/>
        <a:p>
          <a:endParaRPr lang="ru-RU"/>
        </a:p>
      </dgm:t>
    </dgm:pt>
    <dgm:pt modelId="{F0EB596A-B09A-426F-B71A-72E2BB8E77DB}" type="sibTrans" cxnId="{A6AEC422-40BE-4546-BF84-002C547E9337}">
      <dgm:prSet/>
      <dgm:spPr/>
      <dgm:t>
        <a:bodyPr/>
        <a:lstStyle/>
        <a:p>
          <a:endParaRPr lang="ru-RU"/>
        </a:p>
      </dgm:t>
    </dgm:pt>
    <dgm:pt modelId="{90E68BAA-0E4C-476B-BBA6-2451C84B3CA7}" type="pres">
      <dgm:prSet presAssocID="{394B9697-E435-44C6-82EE-532DBAD515F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81ACC4-E04E-4695-A7B8-EC8A27CD61FE}" type="pres">
      <dgm:prSet presAssocID="{D53D52E0-7B38-46A2-8D8B-75E54E250647}" presName="comp" presStyleCnt="0"/>
      <dgm:spPr/>
    </dgm:pt>
    <dgm:pt modelId="{496028C1-DA49-4D91-B5E0-738476A9221C}" type="pres">
      <dgm:prSet presAssocID="{D53D52E0-7B38-46A2-8D8B-75E54E250647}" presName="box" presStyleLbl="node1" presStyleIdx="0" presStyleCnt="4"/>
      <dgm:spPr/>
      <dgm:t>
        <a:bodyPr/>
        <a:lstStyle/>
        <a:p>
          <a:endParaRPr lang="ru-RU"/>
        </a:p>
      </dgm:t>
    </dgm:pt>
    <dgm:pt modelId="{45BFE3DF-7E39-426C-88D2-725F7090582F}" type="pres">
      <dgm:prSet presAssocID="{D53D52E0-7B38-46A2-8D8B-75E54E250647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3BE05A33-FAB2-409F-AFD9-7C9FEB2627AF}" type="pres">
      <dgm:prSet presAssocID="{D53D52E0-7B38-46A2-8D8B-75E54E25064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7A1D7-799C-431D-88ED-F4465A24D80A}" type="pres">
      <dgm:prSet presAssocID="{53685B11-123A-4B8D-9709-3A9F69426D21}" presName="spacer" presStyleCnt="0"/>
      <dgm:spPr/>
    </dgm:pt>
    <dgm:pt modelId="{AB6586FA-3F5B-4742-9CC3-166FA13D2DD7}" type="pres">
      <dgm:prSet presAssocID="{9DB00D20-F6EB-4070-B09B-E21DA7FE1820}" presName="comp" presStyleCnt="0"/>
      <dgm:spPr/>
    </dgm:pt>
    <dgm:pt modelId="{9CFB37B6-203B-46BE-976E-59661F3E0B1E}" type="pres">
      <dgm:prSet presAssocID="{9DB00D20-F6EB-4070-B09B-E21DA7FE1820}" presName="box" presStyleLbl="node1" presStyleIdx="1" presStyleCnt="4"/>
      <dgm:spPr/>
      <dgm:t>
        <a:bodyPr/>
        <a:lstStyle/>
        <a:p>
          <a:endParaRPr lang="ru-RU"/>
        </a:p>
      </dgm:t>
    </dgm:pt>
    <dgm:pt modelId="{6E4D215C-20C4-4CC0-B343-D3EE5545F13E}" type="pres">
      <dgm:prSet presAssocID="{9DB00D20-F6EB-4070-B09B-E21DA7FE1820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5F9B3639-BF89-4E71-8173-28C099A72956}" type="pres">
      <dgm:prSet presAssocID="{9DB00D20-F6EB-4070-B09B-E21DA7FE182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50D0D-F88C-4544-B02D-405D249C6E9E}" type="pres">
      <dgm:prSet presAssocID="{FB884E5A-E1F4-4087-8BF6-D2B38547E786}" presName="spacer" presStyleCnt="0"/>
      <dgm:spPr/>
    </dgm:pt>
    <dgm:pt modelId="{CA472485-8D91-45F6-9083-3040A96E43AF}" type="pres">
      <dgm:prSet presAssocID="{63D35CF6-F000-4B7A-BB6E-336D2F90899D}" presName="comp" presStyleCnt="0"/>
      <dgm:spPr/>
    </dgm:pt>
    <dgm:pt modelId="{6159ACDF-174F-4D95-A5BC-A68F3FB3304E}" type="pres">
      <dgm:prSet presAssocID="{63D35CF6-F000-4B7A-BB6E-336D2F90899D}" presName="box" presStyleLbl="node1" presStyleIdx="2" presStyleCnt="4"/>
      <dgm:spPr/>
      <dgm:t>
        <a:bodyPr/>
        <a:lstStyle/>
        <a:p>
          <a:endParaRPr lang="ru-RU"/>
        </a:p>
      </dgm:t>
    </dgm:pt>
    <dgm:pt modelId="{7BE1D10F-4221-4A13-A267-AABC63CAC930}" type="pres">
      <dgm:prSet presAssocID="{63D35CF6-F000-4B7A-BB6E-336D2F90899D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7EF94BF-1BAC-4483-BB37-4DB210CBA7A6}" type="pres">
      <dgm:prSet presAssocID="{63D35CF6-F000-4B7A-BB6E-336D2F90899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3EE2D-B04B-4A16-8A67-DC87A1AC975D}" type="pres">
      <dgm:prSet presAssocID="{F0EB596A-B09A-426F-B71A-72E2BB8E77DB}" presName="spacer" presStyleCnt="0"/>
      <dgm:spPr/>
    </dgm:pt>
    <dgm:pt modelId="{4DB78619-128B-4372-8AE7-2C2D3D1B5073}" type="pres">
      <dgm:prSet presAssocID="{82081B65-AA0D-4345-9CA8-87E185783A5F}" presName="comp" presStyleCnt="0"/>
      <dgm:spPr/>
    </dgm:pt>
    <dgm:pt modelId="{E32F439E-4877-4735-909A-83AB3974D31A}" type="pres">
      <dgm:prSet presAssocID="{82081B65-AA0D-4345-9CA8-87E185783A5F}" presName="box" presStyleLbl="node1" presStyleIdx="3" presStyleCnt="4"/>
      <dgm:spPr/>
      <dgm:t>
        <a:bodyPr/>
        <a:lstStyle/>
        <a:p>
          <a:endParaRPr lang="ru-RU"/>
        </a:p>
      </dgm:t>
    </dgm:pt>
    <dgm:pt modelId="{F6106B0D-3CCF-491A-A324-01650BFB8A4B}" type="pres">
      <dgm:prSet presAssocID="{82081B65-AA0D-4345-9CA8-87E185783A5F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647090E6-1EAD-4DC0-AAFF-7BF6BFFABAC3}" type="pres">
      <dgm:prSet presAssocID="{82081B65-AA0D-4345-9CA8-87E185783A5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51B7A6-0687-4968-BC4C-5AE3CE0071D5}" srcId="{394B9697-E435-44C6-82EE-532DBAD515F2}" destId="{9DB00D20-F6EB-4070-B09B-E21DA7FE1820}" srcOrd="1" destOrd="0" parTransId="{1F2248CA-E0A9-4F8A-8B73-2EDF102F4CCB}" sibTransId="{FB884E5A-E1F4-4087-8BF6-D2B38547E786}"/>
    <dgm:cxn modelId="{6E7A3D84-E953-4EBC-B2F4-98E4D14B7C6E}" type="presOf" srcId="{82081B65-AA0D-4345-9CA8-87E185783A5F}" destId="{647090E6-1EAD-4DC0-AAFF-7BF6BFFABAC3}" srcOrd="1" destOrd="0" presId="urn:microsoft.com/office/officeart/2005/8/layout/vList4"/>
    <dgm:cxn modelId="{D7D67F07-B4F4-4136-AE31-8E9D1A67F37F}" type="presOf" srcId="{63D35CF6-F000-4B7A-BB6E-336D2F90899D}" destId="{6159ACDF-174F-4D95-A5BC-A68F3FB3304E}" srcOrd="0" destOrd="0" presId="urn:microsoft.com/office/officeart/2005/8/layout/vList4"/>
    <dgm:cxn modelId="{5F2EAED5-886E-4303-9A36-B0FE40A68B82}" type="presOf" srcId="{9DB00D20-F6EB-4070-B09B-E21DA7FE1820}" destId="{9CFB37B6-203B-46BE-976E-59661F3E0B1E}" srcOrd="0" destOrd="0" presId="urn:microsoft.com/office/officeart/2005/8/layout/vList4"/>
    <dgm:cxn modelId="{BCFC7514-050B-4DE5-8846-C3F6625AEC89}" type="presOf" srcId="{82081B65-AA0D-4345-9CA8-87E185783A5F}" destId="{E32F439E-4877-4735-909A-83AB3974D31A}" srcOrd="0" destOrd="0" presId="urn:microsoft.com/office/officeart/2005/8/layout/vList4"/>
    <dgm:cxn modelId="{7C9D2951-1C5A-4C83-B741-D786C02D380F}" type="presOf" srcId="{394B9697-E435-44C6-82EE-532DBAD515F2}" destId="{90E68BAA-0E4C-476B-BBA6-2451C84B3CA7}" srcOrd="0" destOrd="0" presId="urn:microsoft.com/office/officeart/2005/8/layout/vList4"/>
    <dgm:cxn modelId="{6FB00C12-37B6-4CA4-9753-923CA72940AA}" type="presOf" srcId="{63D35CF6-F000-4B7A-BB6E-336D2F90899D}" destId="{E7EF94BF-1BAC-4483-BB37-4DB210CBA7A6}" srcOrd="1" destOrd="0" presId="urn:microsoft.com/office/officeart/2005/8/layout/vList4"/>
    <dgm:cxn modelId="{D6D79B71-780E-47A7-B19E-1CAB57BF9AB6}" type="presOf" srcId="{9DB00D20-F6EB-4070-B09B-E21DA7FE1820}" destId="{5F9B3639-BF89-4E71-8173-28C099A72956}" srcOrd="1" destOrd="0" presId="urn:microsoft.com/office/officeart/2005/8/layout/vList4"/>
    <dgm:cxn modelId="{ACF5B2DE-CE22-440A-87F3-F81DBFC7B8F9}" srcId="{394B9697-E435-44C6-82EE-532DBAD515F2}" destId="{82081B65-AA0D-4345-9CA8-87E185783A5F}" srcOrd="3" destOrd="0" parTransId="{4F8976BA-7683-4185-8FE8-B142C3E31E80}" sibTransId="{4DA2E631-AE7B-43C1-B2DA-E65224926827}"/>
    <dgm:cxn modelId="{79711298-EC61-4295-9CC8-10B6CD886D2E}" srcId="{394B9697-E435-44C6-82EE-532DBAD515F2}" destId="{D53D52E0-7B38-46A2-8D8B-75E54E250647}" srcOrd="0" destOrd="0" parTransId="{4401C575-25FA-4D6E-8C6A-9A5D4D5D8ACB}" sibTransId="{53685B11-123A-4B8D-9709-3A9F69426D21}"/>
    <dgm:cxn modelId="{A73E425C-C107-4231-9B9E-3C0DE7A09B92}" type="presOf" srcId="{D53D52E0-7B38-46A2-8D8B-75E54E250647}" destId="{496028C1-DA49-4D91-B5E0-738476A9221C}" srcOrd="0" destOrd="0" presId="urn:microsoft.com/office/officeart/2005/8/layout/vList4"/>
    <dgm:cxn modelId="{38728D33-67C7-481B-8BFB-F5D6DC85EA96}" type="presOf" srcId="{D53D52E0-7B38-46A2-8D8B-75E54E250647}" destId="{3BE05A33-FAB2-409F-AFD9-7C9FEB2627AF}" srcOrd="1" destOrd="0" presId="urn:microsoft.com/office/officeart/2005/8/layout/vList4"/>
    <dgm:cxn modelId="{A6AEC422-40BE-4546-BF84-002C547E9337}" srcId="{394B9697-E435-44C6-82EE-532DBAD515F2}" destId="{63D35CF6-F000-4B7A-BB6E-336D2F90899D}" srcOrd="2" destOrd="0" parTransId="{45254130-8D5F-45EC-858E-5CA2CC58E115}" sibTransId="{F0EB596A-B09A-426F-B71A-72E2BB8E77DB}"/>
    <dgm:cxn modelId="{9A9DF7D6-A4DF-458F-9A0B-D433BB8FDEE2}" type="presParOf" srcId="{90E68BAA-0E4C-476B-BBA6-2451C84B3CA7}" destId="{B381ACC4-E04E-4695-A7B8-EC8A27CD61FE}" srcOrd="0" destOrd="0" presId="urn:microsoft.com/office/officeart/2005/8/layout/vList4"/>
    <dgm:cxn modelId="{920F9B68-A7F4-4700-8372-C141D77D4AFC}" type="presParOf" srcId="{B381ACC4-E04E-4695-A7B8-EC8A27CD61FE}" destId="{496028C1-DA49-4D91-B5E0-738476A9221C}" srcOrd="0" destOrd="0" presId="urn:microsoft.com/office/officeart/2005/8/layout/vList4"/>
    <dgm:cxn modelId="{E6760FFC-63AC-43CF-BE31-DDCBF39B2B4C}" type="presParOf" srcId="{B381ACC4-E04E-4695-A7B8-EC8A27CD61FE}" destId="{45BFE3DF-7E39-426C-88D2-725F7090582F}" srcOrd="1" destOrd="0" presId="urn:microsoft.com/office/officeart/2005/8/layout/vList4"/>
    <dgm:cxn modelId="{8FDE608C-EA69-4DEE-9268-8415AB402D14}" type="presParOf" srcId="{B381ACC4-E04E-4695-A7B8-EC8A27CD61FE}" destId="{3BE05A33-FAB2-409F-AFD9-7C9FEB2627AF}" srcOrd="2" destOrd="0" presId="urn:microsoft.com/office/officeart/2005/8/layout/vList4"/>
    <dgm:cxn modelId="{985E0C89-D9EE-425D-B109-9B253133ABFF}" type="presParOf" srcId="{90E68BAA-0E4C-476B-BBA6-2451C84B3CA7}" destId="{CF17A1D7-799C-431D-88ED-F4465A24D80A}" srcOrd="1" destOrd="0" presId="urn:microsoft.com/office/officeart/2005/8/layout/vList4"/>
    <dgm:cxn modelId="{8B4AB961-9DAA-4D96-8995-61CB2E03F020}" type="presParOf" srcId="{90E68BAA-0E4C-476B-BBA6-2451C84B3CA7}" destId="{AB6586FA-3F5B-4742-9CC3-166FA13D2DD7}" srcOrd="2" destOrd="0" presId="urn:microsoft.com/office/officeart/2005/8/layout/vList4"/>
    <dgm:cxn modelId="{4E56C188-C0AE-4BC2-BBF4-F3AC9EADCB14}" type="presParOf" srcId="{AB6586FA-3F5B-4742-9CC3-166FA13D2DD7}" destId="{9CFB37B6-203B-46BE-976E-59661F3E0B1E}" srcOrd="0" destOrd="0" presId="urn:microsoft.com/office/officeart/2005/8/layout/vList4"/>
    <dgm:cxn modelId="{44E15281-083F-452B-A97C-981DD744E826}" type="presParOf" srcId="{AB6586FA-3F5B-4742-9CC3-166FA13D2DD7}" destId="{6E4D215C-20C4-4CC0-B343-D3EE5545F13E}" srcOrd="1" destOrd="0" presId="urn:microsoft.com/office/officeart/2005/8/layout/vList4"/>
    <dgm:cxn modelId="{22CE02AD-34D8-4CA3-8BBC-4EC7D067B6D4}" type="presParOf" srcId="{AB6586FA-3F5B-4742-9CC3-166FA13D2DD7}" destId="{5F9B3639-BF89-4E71-8173-28C099A72956}" srcOrd="2" destOrd="0" presId="urn:microsoft.com/office/officeart/2005/8/layout/vList4"/>
    <dgm:cxn modelId="{D16198FB-655D-467C-9244-FFAB26CB291B}" type="presParOf" srcId="{90E68BAA-0E4C-476B-BBA6-2451C84B3CA7}" destId="{C4950D0D-F88C-4544-B02D-405D249C6E9E}" srcOrd="3" destOrd="0" presId="urn:microsoft.com/office/officeart/2005/8/layout/vList4"/>
    <dgm:cxn modelId="{FCE39504-0578-433F-B209-3918330B01F9}" type="presParOf" srcId="{90E68BAA-0E4C-476B-BBA6-2451C84B3CA7}" destId="{CA472485-8D91-45F6-9083-3040A96E43AF}" srcOrd="4" destOrd="0" presId="urn:microsoft.com/office/officeart/2005/8/layout/vList4"/>
    <dgm:cxn modelId="{3E00D063-D6E3-4AF0-9F5F-B60D9C626545}" type="presParOf" srcId="{CA472485-8D91-45F6-9083-3040A96E43AF}" destId="{6159ACDF-174F-4D95-A5BC-A68F3FB3304E}" srcOrd="0" destOrd="0" presId="urn:microsoft.com/office/officeart/2005/8/layout/vList4"/>
    <dgm:cxn modelId="{E95DDB4F-464A-44AB-A318-48B8CE135B85}" type="presParOf" srcId="{CA472485-8D91-45F6-9083-3040A96E43AF}" destId="{7BE1D10F-4221-4A13-A267-AABC63CAC930}" srcOrd="1" destOrd="0" presId="urn:microsoft.com/office/officeart/2005/8/layout/vList4"/>
    <dgm:cxn modelId="{44962AD2-ED5D-4E89-A043-30ED5F48F561}" type="presParOf" srcId="{CA472485-8D91-45F6-9083-3040A96E43AF}" destId="{E7EF94BF-1BAC-4483-BB37-4DB210CBA7A6}" srcOrd="2" destOrd="0" presId="urn:microsoft.com/office/officeart/2005/8/layout/vList4"/>
    <dgm:cxn modelId="{EB97ABF6-87AF-444D-9639-7EA1F9C5FFAF}" type="presParOf" srcId="{90E68BAA-0E4C-476B-BBA6-2451C84B3CA7}" destId="{C983EE2D-B04B-4A16-8A67-DC87A1AC975D}" srcOrd="5" destOrd="0" presId="urn:microsoft.com/office/officeart/2005/8/layout/vList4"/>
    <dgm:cxn modelId="{E1201A6B-598D-4D94-864A-D38EBDFB3878}" type="presParOf" srcId="{90E68BAA-0E4C-476B-BBA6-2451C84B3CA7}" destId="{4DB78619-128B-4372-8AE7-2C2D3D1B5073}" srcOrd="6" destOrd="0" presId="urn:microsoft.com/office/officeart/2005/8/layout/vList4"/>
    <dgm:cxn modelId="{2CD9A81B-8B84-490A-8CF1-77746940FABA}" type="presParOf" srcId="{4DB78619-128B-4372-8AE7-2C2D3D1B5073}" destId="{E32F439E-4877-4735-909A-83AB3974D31A}" srcOrd="0" destOrd="0" presId="urn:microsoft.com/office/officeart/2005/8/layout/vList4"/>
    <dgm:cxn modelId="{B98C6903-C711-44D9-A811-41D9A9A412F3}" type="presParOf" srcId="{4DB78619-128B-4372-8AE7-2C2D3D1B5073}" destId="{F6106B0D-3CCF-491A-A324-01650BFB8A4B}" srcOrd="1" destOrd="0" presId="urn:microsoft.com/office/officeart/2005/8/layout/vList4"/>
    <dgm:cxn modelId="{011FF4AA-16F3-4FCA-BD18-471849234B55}" type="presParOf" srcId="{4DB78619-128B-4372-8AE7-2C2D3D1B5073}" destId="{647090E6-1EAD-4DC0-AAFF-7BF6BFFABAC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4B9697-E435-44C6-82EE-532DBAD515F2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53D52E0-7B38-46A2-8D8B-75E54E250647}">
      <dgm:prSet phldrT="[Текст]"/>
      <dgm:spPr/>
      <dgm:t>
        <a:bodyPr/>
        <a:lstStyle/>
        <a:p>
          <a:r>
            <a:rPr lang="uk-UA" dirty="0" smtClean="0"/>
            <a:t>формування емоційно-ціннісного ставлення – «Я хочу»</a:t>
          </a:r>
          <a:endParaRPr lang="ru-RU" dirty="0"/>
        </a:p>
      </dgm:t>
    </dgm:pt>
    <dgm:pt modelId="{4401C575-25FA-4D6E-8C6A-9A5D4D5D8ACB}" type="parTrans" cxnId="{79711298-EC61-4295-9CC8-10B6CD886D2E}">
      <dgm:prSet/>
      <dgm:spPr/>
      <dgm:t>
        <a:bodyPr/>
        <a:lstStyle/>
        <a:p>
          <a:endParaRPr lang="ru-RU"/>
        </a:p>
      </dgm:t>
    </dgm:pt>
    <dgm:pt modelId="{53685B11-123A-4B8D-9709-3A9F69426D21}" type="sibTrans" cxnId="{79711298-EC61-4295-9CC8-10B6CD886D2E}">
      <dgm:prSet/>
      <dgm:spPr/>
      <dgm:t>
        <a:bodyPr/>
        <a:lstStyle/>
        <a:p>
          <a:endParaRPr lang="ru-RU"/>
        </a:p>
      </dgm:t>
    </dgm:pt>
    <dgm:pt modelId="{9DB00D20-F6EB-4070-B09B-E21DA7FE1820}">
      <dgm:prSet phldrT="[Текст]"/>
      <dgm:spPr/>
      <dgm:t>
        <a:bodyPr/>
        <a:lstStyle/>
        <a:p>
          <a:r>
            <a:rPr lang="uk-UA" dirty="0" smtClean="0"/>
            <a:t>сформованість знань – «Я можу»</a:t>
          </a:r>
          <a:endParaRPr lang="ru-RU" dirty="0"/>
        </a:p>
      </dgm:t>
    </dgm:pt>
    <dgm:pt modelId="{1F2248CA-E0A9-4F8A-8B73-2EDF102F4CCB}" type="parTrans" cxnId="{FC51B7A6-0687-4968-BC4C-5AE3CE0071D5}">
      <dgm:prSet/>
      <dgm:spPr/>
      <dgm:t>
        <a:bodyPr/>
        <a:lstStyle/>
        <a:p>
          <a:endParaRPr lang="ru-RU"/>
        </a:p>
      </dgm:t>
    </dgm:pt>
    <dgm:pt modelId="{FB884E5A-E1F4-4087-8BF6-D2B38547E786}" type="sibTrans" cxnId="{FC51B7A6-0687-4968-BC4C-5AE3CE0071D5}">
      <dgm:prSet/>
      <dgm:spPr/>
      <dgm:t>
        <a:bodyPr/>
        <a:lstStyle/>
        <a:p>
          <a:endParaRPr lang="ru-RU"/>
        </a:p>
      </dgm:t>
    </dgm:pt>
    <dgm:pt modelId="{63D35CF6-F000-4B7A-BB6E-336D2F90899D}">
      <dgm:prSet/>
      <dgm:spPr/>
      <dgm:t>
        <a:bodyPr/>
        <a:lstStyle/>
        <a:p>
          <a:r>
            <a:rPr lang="uk-UA" dirty="0" smtClean="0"/>
            <a:t>формування навичок – «Я роблю».</a:t>
          </a:r>
          <a:endParaRPr lang="ru-RU" dirty="0"/>
        </a:p>
      </dgm:t>
    </dgm:pt>
    <dgm:pt modelId="{45254130-8D5F-45EC-858E-5CA2CC58E115}" type="parTrans" cxnId="{A6AEC422-40BE-4546-BF84-002C547E9337}">
      <dgm:prSet/>
      <dgm:spPr/>
      <dgm:t>
        <a:bodyPr/>
        <a:lstStyle/>
        <a:p>
          <a:endParaRPr lang="ru-RU"/>
        </a:p>
      </dgm:t>
    </dgm:pt>
    <dgm:pt modelId="{F0EB596A-B09A-426F-B71A-72E2BB8E77DB}" type="sibTrans" cxnId="{A6AEC422-40BE-4546-BF84-002C547E9337}">
      <dgm:prSet/>
      <dgm:spPr/>
      <dgm:t>
        <a:bodyPr/>
        <a:lstStyle/>
        <a:p>
          <a:endParaRPr lang="ru-RU"/>
        </a:p>
      </dgm:t>
    </dgm:pt>
    <dgm:pt modelId="{7B2480ED-3330-4ACA-ADCC-241D57750C4B}" type="pres">
      <dgm:prSet presAssocID="{394B9697-E435-44C6-82EE-532DBAD515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5E1BEF-1F9B-4378-821A-C0867D4E896E}" type="pres">
      <dgm:prSet presAssocID="{394B9697-E435-44C6-82EE-532DBAD515F2}" presName="fgShape" presStyleLbl="fgShp" presStyleIdx="0" presStyleCnt="1"/>
      <dgm:spPr/>
    </dgm:pt>
    <dgm:pt modelId="{1F7E1CAA-53A0-4E23-B843-36646100D2C5}" type="pres">
      <dgm:prSet presAssocID="{394B9697-E435-44C6-82EE-532DBAD515F2}" presName="linComp" presStyleCnt="0"/>
      <dgm:spPr/>
    </dgm:pt>
    <dgm:pt modelId="{2989D2FE-F568-426A-975D-15907BD51981}" type="pres">
      <dgm:prSet presAssocID="{D53D52E0-7B38-46A2-8D8B-75E54E250647}" presName="compNode" presStyleCnt="0"/>
      <dgm:spPr/>
    </dgm:pt>
    <dgm:pt modelId="{3E8FAFA8-0C6A-4BE5-9D9A-ADDE05042E4C}" type="pres">
      <dgm:prSet presAssocID="{D53D52E0-7B38-46A2-8D8B-75E54E250647}" presName="bkgdShape" presStyleLbl="node1" presStyleIdx="0" presStyleCnt="3"/>
      <dgm:spPr/>
      <dgm:t>
        <a:bodyPr/>
        <a:lstStyle/>
        <a:p>
          <a:endParaRPr lang="ru-RU"/>
        </a:p>
      </dgm:t>
    </dgm:pt>
    <dgm:pt modelId="{495A39C1-DEBF-45F5-AC33-43538A0D6A68}" type="pres">
      <dgm:prSet presAssocID="{D53D52E0-7B38-46A2-8D8B-75E54E25064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FBB8D-596E-43AD-AC89-CB0741C235D4}" type="pres">
      <dgm:prSet presAssocID="{D53D52E0-7B38-46A2-8D8B-75E54E250647}" presName="invisiNode" presStyleLbl="node1" presStyleIdx="0" presStyleCnt="3"/>
      <dgm:spPr/>
    </dgm:pt>
    <dgm:pt modelId="{38E1E820-60A6-4D52-805E-7FA7F0B1CFDD}" type="pres">
      <dgm:prSet presAssocID="{D53D52E0-7B38-46A2-8D8B-75E54E250647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3A5538A1-9527-4CB1-9AF0-576B67E71C6D}" type="pres">
      <dgm:prSet presAssocID="{53685B11-123A-4B8D-9709-3A9F69426D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F7C019-BDB2-469C-ACD4-69C46763AC0B}" type="pres">
      <dgm:prSet presAssocID="{9DB00D20-F6EB-4070-B09B-E21DA7FE1820}" presName="compNode" presStyleCnt="0"/>
      <dgm:spPr/>
    </dgm:pt>
    <dgm:pt modelId="{08FFA8AF-AFC3-44CB-9073-1D528BC4749D}" type="pres">
      <dgm:prSet presAssocID="{9DB00D20-F6EB-4070-B09B-E21DA7FE1820}" presName="bkgdShape" presStyleLbl="node1" presStyleIdx="1" presStyleCnt="3"/>
      <dgm:spPr/>
      <dgm:t>
        <a:bodyPr/>
        <a:lstStyle/>
        <a:p>
          <a:endParaRPr lang="ru-RU"/>
        </a:p>
      </dgm:t>
    </dgm:pt>
    <dgm:pt modelId="{80E8F702-8CCA-4DD5-9BB3-DF888E127921}" type="pres">
      <dgm:prSet presAssocID="{9DB00D20-F6EB-4070-B09B-E21DA7FE182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6A066-F9C4-41A0-8585-041A875CDFAE}" type="pres">
      <dgm:prSet presAssocID="{9DB00D20-F6EB-4070-B09B-E21DA7FE1820}" presName="invisiNode" presStyleLbl="node1" presStyleIdx="1" presStyleCnt="3"/>
      <dgm:spPr/>
    </dgm:pt>
    <dgm:pt modelId="{DFD4736E-00A8-4A1A-AAF6-440592BFC3F2}" type="pres">
      <dgm:prSet presAssocID="{9DB00D20-F6EB-4070-B09B-E21DA7FE1820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89F3C29F-3FEC-4B08-8775-6500E676482A}" type="pres">
      <dgm:prSet presAssocID="{FB884E5A-E1F4-4087-8BF6-D2B38547E78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90ECBF1-A15C-4400-A852-7FF9A378AD4F}" type="pres">
      <dgm:prSet presAssocID="{63D35CF6-F000-4B7A-BB6E-336D2F90899D}" presName="compNode" presStyleCnt="0"/>
      <dgm:spPr/>
    </dgm:pt>
    <dgm:pt modelId="{04FF5096-C381-4B3C-B4AF-545FEB63DFBC}" type="pres">
      <dgm:prSet presAssocID="{63D35CF6-F000-4B7A-BB6E-336D2F90899D}" presName="bkgdShape" presStyleLbl="node1" presStyleIdx="2" presStyleCnt="3"/>
      <dgm:spPr/>
      <dgm:t>
        <a:bodyPr/>
        <a:lstStyle/>
        <a:p>
          <a:endParaRPr lang="ru-RU"/>
        </a:p>
      </dgm:t>
    </dgm:pt>
    <dgm:pt modelId="{B249D9FD-C3B2-441E-A5CA-574B2167A2E0}" type="pres">
      <dgm:prSet presAssocID="{63D35CF6-F000-4B7A-BB6E-336D2F90899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242BF-F313-4CD6-A3B6-89ED858B378E}" type="pres">
      <dgm:prSet presAssocID="{63D35CF6-F000-4B7A-BB6E-336D2F90899D}" presName="invisiNode" presStyleLbl="node1" presStyleIdx="2" presStyleCnt="3"/>
      <dgm:spPr/>
    </dgm:pt>
    <dgm:pt modelId="{1A6BBEA2-D1F4-4BE6-8DB0-5E278DC42A36}" type="pres">
      <dgm:prSet presAssocID="{63D35CF6-F000-4B7A-BB6E-336D2F90899D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A6AEC422-40BE-4546-BF84-002C547E9337}" srcId="{394B9697-E435-44C6-82EE-532DBAD515F2}" destId="{63D35CF6-F000-4B7A-BB6E-336D2F90899D}" srcOrd="2" destOrd="0" parTransId="{45254130-8D5F-45EC-858E-5CA2CC58E115}" sibTransId="{F0EB596A-B09A-426F-B71A-72E2BB8E77DB}"/>
    <dgm:cxn modelId="{810C2687-2201-483A-B0A2-1F578441AEFE}" type="presOf" srcId="{9DB00D20-F6EB-4070-B09B-E21DA7FE1820}" destId="{80E8F702-8CCA-4DD5-9BB3-DF888E127921}" srcOrd="1" destOrd="0" presId="urn:microsoft.com/office/officeart/2005/8/layout/hList7"/>
    <dgm:cxn modelId="{6357A13E-FC54-46D9-B54B-EADCAFEB9278}" type="presOf" srcId="{53685B11-123A-4B8D-9709-3A9F69426D21}" destId="{3A5538A1-9527-4CB1-9AF0-576B67E71C6D}" srcOrd="0" destOrd="0" presId="urn:microsoft.com/office/officeart/2005/8/layout/hList7"/>
    <dgm:cxn modelId="{9E12A636-46C2-46B6-AA42-52950E599B82}" type="presOf" srcId="{D53D52E0-7B38-46A2-8D8B-75E54E250647}" destId="{495A39C1-DEBF-45F5-AC33-43538A0D6A68}" srcOrd="1" destOrd="0" presId="urn:microsoft.com/office/officeart/2005/8/layout/hList7"/>
    <dgm:cxn modelId="{F356D2FE-1335-4EE0-A4D3-C82957C747C0}" type="presOf" srcId="{FB884E5A-E1F4-4087-8BF6-D2B38547E786}" destId="{89F3C29F-3FEC-4B08-8775-6500E676482A}" srcOrd="0" destOrd="0" presId="urn:microsoft.com/office/officeart/2005/8/layout/hList7"/>
    <dgm:cxn modelId="{79711298-EC61-4295-9CC8-10B6CD886D2E}" srcId="{394B9697-E435-44C6-82EE-532DBAD515F2}" destId="{D53D52E0-7B38-46A2-8D8B-75E54E250647}" srcOrd="0" destOrd="0" parTransId="{4401C575-25FA-4D6E-8C6A-9A5D4D5D8ACB}" sibTransId="{53685B11-123A-4B8D-9709-3A9F69426D21}"/>
    <dgm:cxn modelId="{8152FDA9-32AD-4D4F-BB30-F8919FA18F95}" type="presOf" srcId="{63D35CF6-F000-4B7A-BB6E-336D2F90899D}" destId="{04FF5096-C381-4B3C-B4AF-545FEB63DFBC}" srcOrd="0" destOrd="0" presId="urn:microsoft.com/office/officeart/2005/8/layout/hList7"/>
    <dgm:cxn modelId="{9D493CE8-AA9F-4AD8-A095-304721A7A6CD}" type="presOf" srcId="{394B9697-E435-44C6-82EE-532DBAD515F2}" destId="{7B2480ED-3330-4ACA-ADCC-241D57750C4B}" srcOrd="0" destOrd="0" presId="urn:microsoft.com/office/officeart/2005/8/layout/hList7"/>
    <dgm:cxn modelId="{4DC59877-A2A1-48D9-87D5-0F32939D8689}" type="presOf" srcId="{63D35CF6-F000-4B7A-BB6E-336D2F90899D}" destId="{B249D9FD-C3B2-441E-A5CA-574B2167A2E0}" srcOrd="1" destOrd="0" presId="urn:microsoft.com/office/officeart/2005/8/layout/hList7"/>
    <dgm:cxn modelId="{D3BAC563-8B8D-438E-B3D6-7567143B6396}" type="presOf" srcId="{9DB00D20-F6EB-4070-B09B-E21DA7FE1820}" destId="{08FFA8AF-AFC3-44CB-9073-1D528BC4749D}" srcOrd="0" destOrd="0" presId="urn:microsoft.com/office/officeart/2005/8/layout/hList7"/>
    <dgm:cxn modelId="{FC51B7A6-0687-4968-BC4C-5AE3CE0071D5}" srcId="{394B9697-E435-44C6-82EE-532DBAD515F2}" destId="{9DB00D20-F6EB-4070-B09B-E21DA7FE1820}" srcOrd="1" destOrd="0" parTransId="{1F2248CA-E0A9-4F8A-8B73-2EDF102F4CCB}" sibTransId="{FB884E5A-E1F4-4087-8BF6-D2B38547E786}"/>
    <dgm:cxn modelId="{A50D43D3-776E-4B69-AB1B-874EAE84C40B}" type="presOf" srcId="{D53D52E0-7B38-46A2-8D8B-75E54E250647}" destId="{3E8FAFA8-0C6A-4BE5-9D9A-ADDE05042E4C}" srcOrd="0" destOrd="0" presId="urn:microsoft.com/office/officeart/2005/8/layout/hList7"/>
    <dgm:cxn modelId="{A64DEC7D-5C2C-46DC-91A5-587BD47C3355}" type="presParOf" srcId="{7B2480ED-3330-4ACA-ADCC-241D57750C4B}" destId="{2B5E1BEF-1F9B-4378-821A-C0867D4E896E}" srcOrd="0" destOrd="0" presId="urn:microsoft.com/office/officeart/2005/8/layout/hList7"/>
    <dgm:cxn modelId="{65817665-F9AB-40C8-8F65-76C189624304}" type="presParOf" srcId="{7B2480ED-3330-4ACA-ADCC-241D57750C4B}" destId="{1F7E1CAA-53A0-4E23-B843-36646100D2C5}" srcOrd="1" destOrd="0" presId="urn:microsoft.com/office/officeart/2005/8/layout/hList7"/>
    <dgm:cxn modelId="{BB55A36C-5569-4F1E-AE1A-2A345F013638}" type="presParOf" srcId="{1F7E1CAA-53A0-4E23-B843-36646100D2C5}" destId="{2989D2FE-F568-426A-975D-15907BD51981}" srcOrd="0" destOrd="0" presId="urn:microsoft.com/office/officeart/2005/8/layout/hList7"/>
    <dgm:cxn modelId="{B4911505-DD7E-4B08-9AA7-FE3128EBB08C}" type="presParOf" srcId="{2989D2FE-F568-426A-975D-15907BD51981}" destId="{3E8FAFA8-0C6A-4BE5-9D9A-ADDE05042E4C}" srcOrd="0" destOrd="0" presId="urn:microsoft.com/office/officeart/2005/8/layout/hList7"/>
    <dgm:cxn modelId="{2DF53954-F641-466A-8935-7196A19522A2}" type="presParOf" srcId="{2989D2FE-F568-426A-975D-15907BD51981}" destId="{495A39C1-DEBF-45F5-AC33-43538A0D6A68}" srcOrd="1" destOrd="0" presId="urn:microsoft.com/office/officeart/2005/8/layout/hList7"/>
    <dgm:cxn modelId="{D2B40417-80C6-47C7-BE12-74C3616AB7A9}" type="presParOf" srcId="{2989D2FE-F568-426A-975D-15907BD51981}" destId="{734FBB8D-596E-43AD-AC89-CB0741C235D4}" srcOrd="2" destOrd="0" presId="urn:microsoft.com/office/officeart/2005/8/layout/hList7"/>
    <dgm:cxn modelId="{2E18C7BF-B9EB-40DC-B173-AC1756D3FFFE}" type="presParOf" srcId="{2989D2FE-F568-426A-975D-15907BD51981}" destId="{38E1E820-60A6-4D52-805E-7FA7F0B1CFDD}" srcOrd="3" destOrd="0" presId="urn:microsoft.com/office/officeart/2005/8/layout/hList7"/>
    <dgm:cxn modelId="{B7711FF6-8A83-44B6-A5A9-C16087AACEA9}" type="presParOf" srcId="{1F7E1CAA-53A0-4E23-B843-36646100D2C5}" destId="{3A5538A1-9527-4CB1-9AF0-576B67E71C6D}" srcOrd="1" destOrd="0" presId="urn:microsoft.com/office/officeart/2005/8/layout/hList7"/>
    <dgm:cxn modelId="{C8125044-B0A8-4C4C-8B13-89B409AD2205}" type="presParOf" srcId="{1F7E1CAA-53A0-4E23-B843-36646100D2C5}" destId="{E2F7C019-BDB2-469C-ACD4-69C46763AC0B}" srcOrd="2" destOrd="0" presId="urn:microsoft.com/office/officeart/2005/8/layout/hList7"/>
    <dgm:cxn modelId="{64E6C60F-5E8F-4746-ABA7-258163AD9910}" type="presParOf" srcId="{E2F7C019-BDB2-469C-ACD4-69C46763AC0B}" destId="{08FFA8AF-AFC3-44CB-9073-1D528BC4749D}" srcOrd="0" destOrd="0" presId="urn:microsoft.com/office/officeart/2005/8/layout/hList7"/>
    <dgm:cxn modelId="{53F00229-7E4A-4C67-A05C-3F71C6C282B8}" type="presParOf" srcId="{E2F7C019-BDB2-469C-ACD4-69C46763AC0B}" destId="{80E8F702-8CCA-4DD5-9BB3-DF888E127921}" srcOrd="1" destOrd="0" presId="urn:microsoft.com/office/officeart/2005/8/layout/hList7"/>
    <dgm:cxn modelId="{85BC9A0B-C03E-410C-91B9-5638738C9A81}" type="presParOf" srcId="{E2F7C019-BDB2-469C-ACD4-69C46763AC0B}" destId="{6A86A066-F9C4-41A0-8585-041A875CDFAE}" srcOrd="2" destOrd="0" presId="urn:microsoft.com/office/officeart/2005/8/layout/hList7"/>
    <dgm:cxn modelId="{8D7A2F52-CB41-4E10-A33B-1EEE420A27F9}" type="presParOf" srcId="{E2F7C019-BDB2-469C-ACD4-69C46763AC0B}" destId="{DFD4736E-00A8-4A1A-AAF6-440592BFC3F2}" srcOrd="3" destOrd="0" presId="urn:microsoft.com/office/officeart/2005/8/layout/hList7"/>
    <dgm:cxn modelId="{E788F188-8BB5-49E0-8C93-3D1895664BEF}" type="presParOf" srcId="{1F7E1CAA-53A0-4E23-B843-36646100D2C5}" destId="{89F3C29F-3FEC-4B08-8775-6500E676482A}" srcOrd="3" destOrd="0" presId="urn:microsoft.com/office/officeart/2005/8/layout/hList7"/>
    <dgm:cxn modelId="{1C5104B6-0C0A-4428-BB5B-413CB7693DCA}" type="presParOf" srcId="{1F7E1CAA-53A0-4E23-B843-36646100D2C5}" destId="{190ECBF1-A15C-4400-A852-7FF9A378AD4F}" srcOrd="4" destOrd="0" presId="urn:microsoft.com/office/officeart/2005/8/layout/hList7"/>
    <dgm:cxn modelId="{499912A4-D5A1-422C-9571-647810733E8F}" type="presParOf" srcId="{190ECBF1-A15C-4400-A852-7FF9A378AD4F}" destId="{04FF5096-C381-4B3C-B4AF-545FEB63DFBC}" srcOrd="0" destOrd="0" presId="urn:microsoft.com/office/officeart/2005/8/layout/hList7"/>
    <dgm:cxn modelId="{683CBA55-FDA5-4584-B866-9B41A8D9C0DA}" type="presParOf" srcId="{190ECBF1-A15C-4400-A852-7FF9A378AD4F}" destId="{B249D9FD-C3B2-441E-A5CA-574B2167A2E0}" srcOrd="1" destOrd="0" presId="urn:microsoft.com/office/officeart/2005/8/layout/hList7"/>
    <dgm:cxn modelId="{715ECF9B-D05E-42DB-B6D0-A09FC6BC1385}" type="presParOf" srcId="{190ECBF1-A15C-4400-A852-7FF9A378AD4F}" destId="{2C8242BF-F313-4CD6-A3B6-89ED858B378E}" srcOrd="2" destOrd="0" presId="urn:microsoft.com/office/officeart/2005/8/layout/hList7"/>
    <dgm:cxn modelId="{280E57D4-0568-4B6C-95A3-9F72FADDF819}" type="presParOf" srcId="{190ECBF1-A15C-4400-A852-7FF9A378AD4F}" destId="{1A6BBEA2-D1F4-4BE6-8DB0-5E278DC42A3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5E027-FA28-4702-9586-C7435E10CF1B}">
      <dsp:nvSpPr>
        <dsp:cNvPr id="0" name=""/>
        <dsp:cNvSpPr/>
      </dsp:nvSpPr>
      <dsp:spPr>
        <a:xfrm>
          <a:off x="344061" y="75781"/>
          <a:ext cx="3900242" cy="209147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cs typeface="Aharoni" pitchFamily="2" charset="-79"/>
            </a:rPr>
            <a:t>зразком незламності духу</a:t>
          </a:r>
          <a:endParaRPr lang="ru-RU" sz="2800" b="1" kern="1200" dirty="0">
            <a:cs typeface="Aharoni" pitchFamily="2" charset="-79"/>
          </a:endParaRPr>
        </a:p>
      </dsp:txBody>
      <dsp:txXfrm>
        <a:off x="1486415" y="688359"/>
        <a:ext cx="2757888" cy="1478894"/>
      </dsp:txXfrm>
    </dsp:sp>
    <dsp:sp modelId="{6EC0C040-0208-4474-BD76-451F36D4F117}">
      <dsp:nvSpPr>
        <dsp:cNvPr id="0" name=""/>
        <dsp:cNvSpPr/>
      </dsp:nvSpPr>
      <dsp:spPr>
        <a:xfrm rot="5400000">
          <a:off x="4994607" y="-643552"/>
          <a:ext cx="2235499" cy="3674148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cs typeface="Aharoni" pitchFamily="2" charset="-79"/>
            </a:rPr>
            <a:t>зразком сміливості</a:t>
          </a:r>
          <a:endParaRPr lang="ru-RU" sz="2800" b="1" kern="1200" dirty="0">
            <a:cs typeface="Aharoni" pitchFamily="2" charset="-79"/>
          </a:endParaRPr>
        </a:p>
      </dsp:txBody>
      <dsp:txXfrm rot="-5400000">
        <a:off x="4275283" y="730535"/>
        <a:ext cx="2598015" cy="1580737"/>
      </dsp:txXfrm>
    </dsp:sp>
    <dsp:sp modelId="{D244761F-189C-4D60-8661-356068166FEA}">
      <dsp:nvSpPr>
        <dsp:cNvPr id="0" name=""/>
        <dsp:cNvSpPr/>
      </dsp:nvSpPr>
      <dsp:spPr>
        <a:xfrm rot="10800000">
          <a:off x="4226268" y="2164002"/>
          <a:ext cx="3721862" cy="2028475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cs typeface="Aharoni" pitchFamily="2" charset="-79"/>
            </a:rPr>
            <a:t>зразком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cs typeface="Aharoni" pitchFamily="2" charset="-79"/>
            </a:rPr>
            <a:t>відданості</a:t>
          </a:r>
          <a:endParaRPr lang="ru-RU" sz="2800" b="1" kern="1200" dirty="0">
            <a:cs typeface="Aharoni" pitchFamily="2" charset="-79"/>
          </a:endParaRPr>
        </a:p>
      </dsp:txBody>
      <dsp:txXfrm rot="10800000">
        <a:off x="4226268" y="2164002"/>
        <a:ext cx="2631754" cy="1434348"/>
      </dsp:txXfrm>
    </dsp:sp>
    <dsp:sp modelId="{49D75D82-0504-4300-ABEA-B23339897A39}">
      <dsp:nvSpPr>
        <dsp:cNvPr id="0" name=""/>
        <dsp:cNvSpPr/>
      </dsp:nvSpPr>
      <dsp:spPr>
        <a:xfrm rot="16200000">
          <a:off x="1280642" y="1191146"/>
          <a:ext cx="2003978" cy="394968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cs typeface="Aharoni" pitchFamily="2" charset="-79"/>
            </a:rPr>
            <a:t>зразком незламності</a:t>
          </a:r>
          <a:endParaRPr lang="ru-RU" sz="2800" b="1" kern="1200" dirty="0">
            <a:cs typeface="Aharoni" pitchFamily="2" charset="-79"/>
          </a:endParaRPr>
        </a:p>
      </dsp:txBody>
      <dsp:txXfrm rot="5400000">
        <a:off x="1464624" y="2164002"/>
        <a:ext cx="2792852" cy="1417026"/>
      </dsp:txXfrm>
    </dsp:sp>
    <dsp:sp modelId="{7D338059-3F9B-4BED-B1FC-6A48BDFBC6F7}">
      <dsp:nvSpPr>
        <dsp:cNvPr id="0" name=""/>
        <dsp:cNvSpPr/>
      </dsp:nvSpPr>
      <dsp:spPr>
        <a:xfrm>
          <a:off x="3915163" y="1784333"/>
          <a:ext cx="650628" cy="56576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F7299-1D3E-4FD2-9065-35FE1D3A04B1}">
      <dsp:nvSpPr>
        <dsp:cNvPr id="0" name=""/>
        <dsp:cNvSpPr/>
      </dsp:nvSpPr>
      <dsp:spPr>
        <a:xfrm rot="10800000">
          <a:off x="3915163" y="2001934"/>
          <a:ext cx="650628" cy="56576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028C1-DA49-4D91-B5E0-738476A9221C}">
      <dsp:nvSpPr>
        <dsp:cNvPr id="0" name=""/>
        <dsp:cNvSpPr/>
      </dsp:nvSpPr>
      <dsp:spPr>
        <a:xfrm>
          <a:off x="0" y="0"/>
          <a:ext cx="6840760" cy="10543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Здатність до прояву особистісних якостей</a:t>
          </a:r>
          <a:endParaRPr lang="ru-RU" sz="2900" kern="1200" dirty="0"/>
        </a:p>
      </dsp:txBody>
      <dsp:txXfrm>
        <a:off x="1473590" y="0"/>
        <a:ext cx="5367169" cy="1054382"/>
      </dsp:txXfrm>
    </dsp:sp>
    <dsp:sp modelId="{45BFE3DF-7E39-426C-88D2-725F7090582F}">
      <dsp:nvSpPr>
        <dsp:cNvPr id="0" name=""/>
        <dsp:cNvSpPr/>
      </dsp:nvSpPr>
      <dsp:spPr>
        <a:xfrm>
          <a:off x="105438" y="105438"/>
          <a:ext cx="1368152" cy="8435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B37B6-203B-46BE-976E-59661F3E0B1E}">
      <dsp:nvSpPr>
        <dsp:cNvPr id="0" name=""/>
        <dsp:cNvSpPr/>
      </dsp:nvSpPr>
      <dsp:spPr>
        <a:xfrm>
          <a:off x="0" y="1159821"/>
          <a:ext cx="6840760" cy="10543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Розвиток соціальних почуттів</a:t>
          </a:r>
          <a:endParaRPr lang="ru-RU" sz="2900" kern="1200" dirty="0"/>
        </a:p>
      </dsp:txBody>
      <dsp:txXfrm>
        <a:off x="1473590" y="1159821"/>
        <a:ext cx="5367169" cy="1054382"/>
      </dsp:txXfrm>
    </dsp:sp>
    <dsp:sp modelId="{6E4D215C-20C4-4CC0-B343-D3EE5545F13E}">
      <dsp:nvSpPr>
        <dsp:cNvPr id="0" name=""/>
        <dsp:cNvSpPr/>
      </dsp:nvSpPr>
      <dsp:spPr>
        <a:xfrm>
          <a:off x="105438" y="1265259"/>
          <a:ext cx="1368152" cy="8435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9ACDF-174F-4D95-A5BC-A68F3FB3304E}">
      <dsp:nvSpPr>
        <dsp:cNvPr id="0" name=""/>
        <dsp:cNvSpPr/>
      </dsp:nvSpPr>
      <dsp:spPr>
        <a:xfrm>
          <a:off x="0" y="2319642"/>
          <a:ext cx="6840760" cy="10543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smtClean="0"/>
            <a:t>Посильна участь дітей у соціальних подіях</a:t>
          </a:r>
          <a:endParaRPr lang="ru-RU" sz="2900" kern="1200" dirty="0"/>
        </a:p>
      </dsp:txBody>
      <dsp:txXfrm>
        <a:off x="1473590" y="2319642"/>
        <a:ext cx="5367169" cy="1054382"/>
      </dsp:txXfrm>
    </dsp:sp>
    <dsp:sp modelId="{7BE1D10F-4221-4A13-A267-AABC63CAC930}">
      <dsp:nvSpPr>
        <dsp:cNvPr id="0" name=""/>
        <dsp:cNvSpPr/>
      </dsp:nvSpPr>
      <dsp:spPr>
        <a:xfrm>
          <a:off x="105438" y="2425080"/>
          <a:ext cx="1368152" cy="8435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F439E-4877-4735-909A-83AB3974D31A}">
      <dsp:nvSpPr>
        <dsp:cNvPr id="0" name=""/>
        <dsp:cNvSpPr/>
      </dsp:nvSpPr>
      <dsp:spPr>
        <a:xfrm>
          <a:off x="0" y="3479463"/>
          <a:ext cx="6840760" cy="105438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Формування любові до Батьківщини</a:t>
          </a:r>
          <a:endParaRPr lang="ru-RU" sz="2900" kern="1200" dirty="0"/>
        </a:p>
      </dsp:txBody>
      <dsp:txXfrm>
        <a:off x="1473590" y="3479463"/>
        <a:ext cx="5367169" cy="1054382"/>
      </dsp:txXfrm>
    </dsp:sp>
    <dsp:sp modelId="{F6106B0D-3CCF-491A-A324-01650BFB8A4B}">
      <dsp:nvSpPr>
        <dsp:cNvPr id="0" name=""/>
        <dsp:cNvSpPr/>
      </dsp:nvSpPr>
      <dsp:spPr>
        <a:xfrm>
          <a:off x="105438" y="3584901"/>
          <a:ext cx="1368152" cy="84350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FAFA8-0C6A-4BE5-9D9A-ADDE05042E4C}">
      <dsp:nvSpPr>
        <dsp:cNvPr id="0" name=""/>
        <dsp:cNvSpPr/>
      </dsp:nvSpPr>
      <dsp:spPr>
        <a:xfrm>
          <a:off x="1436" y="0"/>
          <a:ext cx="2234603" cy="45365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формування емоційно-ціннісного ставлення – «Я хочу»</a:t>
          </a:r>
          <a:endParaRPr lang="ru-RU" sz="2100" kern="1200" dirty="0"/>
        </a:p>
      </dsp:txBody>
      <dsp:txXfrm>
        <a:off x="1436" y="1814601"/>
        <a:ext cx="2234603" cy="1814601"/>
      </dsp:txXfrm>
    </dsp:sp>
    <dsp:sp modelId="{38E1E820-60A6-4D52-805E-7FA7F0B1CFDD}">
      <dsp:nvSpPr>
        <dsp:cNvPr id="0" name=""/>
        <dsp:cNvSpPr/>
      </dsp:nvSpPr>
      <dsp:spPr>
        <a:xfrm>
          <a:off x="363410" y="272190"/>
          <a:ext cx="1510655" cy="151065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FA8AF-AFC3-44CB-9073-1D528BC4749D}">
      <dsp:nvSpPr>
        <dsp:cNvPr id="0" name=""/>
        <dsp:cNvSpPr/>
      </dsp:nvSpPr>
      <dsp:spPr>
        <a:xfrm>
          <a:off x="2303078" y="0"/>
          <a:ext cx="2234603" cy="45365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сформованість знань – «Я можу»</a:t>
          </a:r>
          <a:endParaRPr lang="ru-RU" sz="2100" kern="1200" dirty="0"/>
        </a:p>
      </dsp:txBody>
      <dsp:txXfrm>
        <a:off x="2303078" y="1814601"/>
        <a:ext cx="2234603" cy="1814601"/>
      </dsp:txXfrm>
    </dsp:sp>
    <dsp:sp modelId="{DFD4736E-00A8-4A1A-AAF6-440592BFC3F2}">
      <dsp:nvSpPr>
        <dsp:cNvPr id="0" name=""/>
        <dsp:cNvSpPr/>
      </dsp:nvSpPr>
      <dsp:spPr>
        <a:xfrm>
          <a:off x="2665052" y="272190"/>
          <a:ext cx="1510655" cy="151065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F5096-C381-4B3C-B4AF-545FEB63DFBC}">
      <dsp:nvSpPr>
        <dsp:cNvPr id="0" name=""/>
        <dsp:cNvSpPr/>
      </dsp:nvSpPr>
      <dsp:spPr>
        <a:xfrm>
          <a:off x="4604719" y="0"/>
          <a:ext cx="2234603" cy="45365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формування навичок – «Я роблю».</a:t>
          </a:r>
          <a:endParaRPr lang="ru-RU" sz="2100" kern="1200" dirty="0"/>
        </a:p>
      </dsp:txBody>
      <dsp:txXfrm>
        <a:off x="4604719" y="1814601"/>
        <a:ext cx="2234603" cy="1814601"/>
      </dsp:txXfrm>
    </dsp:sp>
    <dsp:sp modelId="{1A6BBEA2-D1F4-4BE6-8DB0-5E278DC42A36}">
      <dsp:nvSpPr>
        <dsp:cNvPr id="0" name=""/>
        <dsp:cNvSpPr/>
      </dsp:nvSpPr>
      <dsp:spPr>
        <a:xfrm>
          <a:off x="4966693" y="272190"/>
          <a:ext cx="1510655" cy="151065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E1BEF-1F9B-4378-821A-C0867D4E896E}">
      <dsp:nvSpPr>
        <dsp:cNvPr id="0" name=""/>
        <dsp:cNvSpPr/>
      </dsp:nvSpPr>
      <dsp:spPr>
        <a:xfrm>
          <a:off x="273630" y="3629203"/>
          <a:ext cx="6293499" cy="68047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axYhqgV6Q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axYhqgV6Q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axYhqgV6Q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90598" y="5373216"/>
            <a:ext cx="4553402" cy="936103"/>
          </a:xfrm>
          <a:solidFill>
            <a:srgbClr val="00B0F0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uk-UA" b="1" dirty="0" smtClean="0">
                <a:solidFill>
                  <a:schemeClr val="bg2"/>
                </a:solidFill>
              </a:rPr>
              <a:t>Вихователь-методист ЗДО №17</a:t>
            </a:r>
          </a:p>
          <a:p>
            <a:pPr marL="0" indent="0" algn="r">
              <a:buNone/>
            </a:pPr>
            <a:r>
              <a:rPr lang="uk-UA" b="1" dirty="0" smtClean="0">
                <a:solidFill>
                  <a:schemeClr val="bg2"/>
                </a:solidFill>
              </a:rPr>
              <a:t>Наталія ДАНИЛЬЧУК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76977" y="-171400"/>
            <a:ext cx="8280920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800" b="1" dirty="0" err="1" smtClean="0">
                <a:solidFill>
                  <a:srgbClr val="7030A0"/>
                </a:solidFill>
              </a:rPr>
              <a:t>Освітній</a:t>
            </a:r>
            <a:r>
              <a:rPr lang="ru-RU" sz="1800" b="1" dirty="0" smtClean="0">
                <a:solidFill>
                  <a:srgbClr val="7030A0"/>
                </a:solidFill>
              </a:rPr>
              <a:t> онлайн-</a:t>
            </a:r>
            <a:r>
              <a:rPr lang="ru-RU" sz="1800" b="1" dirty="0" err="1" smtClean="0">
                <a:solidFill>
                  <a:srgbClr val="7030A0"/>
                </a:solidFill>
              </a:rPr>
              <a:t>табір</a:t>
            </a:r>
            <a:r>
              <a:rPr lang="ru-RU" sz="1800" b="1" dirty="0" smtClean="0">
                <a:solidFill>
                  <a:srgbClr val="7030A0"/>
                </a:solidFill>
              </a:rPr>
              <a:t> «</a:t>
            </a:r>
            <a:r>
              <a:rPr lang="en-US" sz="1800" b="1" dirty="0" err="1" smtClean="0">
                <a:solidFill>
                  <a:srgbClr val="7030A0"/>
                </a:solidFill>
              </a:rPr>
              <a:t>VinBOOT</a:t>
            </a:r>
            <a:r>
              <a:rPr lang="en-US" sz="1800" b="1" dirty="0" smtClean="0">
                <a:solidFill>
                  <a:srgbClr val="7030A0"/>
                </a:solidFill>
              </a:rPr>
              <a:t>  </a:t>
            </a:r>
            <a:r>
              <a:rPr lang="en-US" sz="1800" b="1" dirty="0" err="1" smtClean="0">
                <a:solidFill>
                  <a:srgbClr val="7030A0"/>
                </a:solidFill>
              </a:rPr>
              <a:t>EduCAMP</a:t>
            </a:r>
            <a:r>
              <a:rPr lang="en-US" sz="1800" b="1" dirty="0" smtClean="0">
                <a:solidFill>
                  <a:srgbClr val="7030A0"/>
                </a:solidFill>
              </a:rPr>
              <a:t> – 2022</a:t>
            </a:r>
            <a:r>
              <a:rPr lang="ru-RU" sz="1800" b="1" dirty="0" smtClean="0">
                <a:solidFill>
                  <a:srgbClr val="7030A0"/>
                </a:solidFill>
              </a:rPr>
              <a:t>»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(у рамках </a:t>
            </a:r>
            <a:r>
              <a:rPr lang="ru-RU" sz="1800" b="1" dirty="0" err="1" smtClean="0">
                <a:solidFill>
                  <a:srgbClr val="7030A0"/>
                </a:solidFill>
              </a:rPr>
              <a:t>серпневої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конференції</a:t>
            </a:r>
            <a:r>
              <a:rPr lang="ru-RU" sz="1800" b="1" dirty="0" smtClean="0">
                <a:solidFill>
                  <a:srgbClr val="7030A0"/>
                </a:solidFill>
              </a:rPr>
              <a:t>)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Дата </a:t>
            </a:r>
            <a:r>
              <a:rPr lang="ru-RU" sz="1800" b="1" dirty="0" err="1" smtClean="0">
                <a:solidFill>
                  <a:srgbClr val="7030A0"/>
                </a:solidFill>
              </a:rPr>
              <a:t>проведення</a:t>
            </a:r>
            <a:r>
              <a:rPr lang="ru-RU" sz="1800" b="1" dirty="0" smtClean="0">
                <a:solidFill>
                  <a:srgbClr val="7030A0"/>
                </a:solidFill>
              </a:rPr>
              <a:t>: 30.08.2022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err="1" smtClean="0">
                <a:solidFill>
                  <a:srgbClr val="7030A0"/>
                </a:solidFill>
              </a:rPr>
              <a:t>Професійна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спільнота</a:t>
            </a:r>
            <a:r>
              <a:rPr lang="ru-RU" sz="1800" b="1" dirty="0" smtClean="0">
                <a:solidFill>
                  <a:srgbClr val="7030A0"/>
                </a:solidFill>
              </a:rPr>
              <a:t>  </a:t>
            </a:r>
            <a:r>
              <a:rPr lang="ru-RU" sz="1800" b="1" dirty="0" err="1" smtClean="0">
                <a:solidFill>
                  <a:srgbClr val="7030A0"/>
                </a:solidFill>
              </a:rPr>
              <a:t>вихователів</a:t>
            </a:r>
            <a:r>
              <a:rPr lang="ru-RU" sz="1800" b="1" dirty="0" smtClean="0">
                <a:solidFill>
                  <a:srgbClr val="7030A0"/>
                </a:solidFill>
              </a:rPr>
              <a:t>  та </a:t>
            </a:r>
            <a:r>
              <a:rPr lang="ru-RU" sz="1800" b="1" dirty="0" err="1" smtClean="0">
                <a:solidFill>
                  <a:srgbClr val="7030A0"/>
                </a:solidFill>
              </a:rPr>
              <a:t>асистентів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вихователів</a:t>
            </a:r>
            <a:r>
              <a:rPr lang="ru-RU" sz="1800" b="1" dirty="0" smtClean="0">
                <a:solidFill>
                  <a:srgbClr val="7030A0"/>
                </a:solidFill>
              </a:rPr>
              <a:t> ЗДО ВМТГ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b="1" dirty="0" smtClean="0">
                <a:cs typeface="Aharoni" pitchFamily="2" charset="-79"/>
              </a:rPr>
              <a:t>«</a:t>
            </a:r>
            <a:r>
              <a:rPr lang="ru-RU" b="1" dirty="0" err="1" smtClean="0">
                <a:cs typeface="Aharoni" pitchFamily="2" charset="-79"/>
              </a:rPr>
              <a:t>Формування</a:t>
            </a:r>
            <a:r>
              <a:rPr lang="ru-RU" b="1" dirty="0" smtClean="0">
                <a:cs typeface="Aharoni" pitchFamily="2" charset="-79"/>
              </a:rPr>
              <a:t> </a:t>
            </a:r>
            <a:br>
              <a:rPr lang="ru-RU" b="1" dirty="0" smtClean="0">
                <a:cs typeface="Aharoni" pitchFamily="2" charset="-79"/>
              </a:rPr>
            </a:br>
            <a:r>
              <a:rPr lang="ru-RU" b="1" dirty="0" err="1" smtClean="0">
                <a:cs typeface="Aharoni" pitchFamily="2" charset="-79"/>
              </a:rPr>
              <a:t>громадянсько-соціальної</a:t>
            </a:r>
            <a:r>
              <a:rPr lang="ru-RU" b="1" dirty="0" smtClean="0">
                <a:cs typeface="Aharoni" pitchFamily="2" charset="-79"/>
              </a:rPr>
              <a:t> </a:t>
            </a:r>
            <a:r>
              <a:rPr lang="ru-RU" b="1" dirty="0" err="1">
                <a:cs typeface="Aharoni" pitchFamily="2" charset="-79"/>
              </a:rPr>
              <a:t>компетентності</a:t>
            </a:r>
            <a:r>
              <a:rPr lang="ru-RU" b="1" dirty="0">
                <a:cs typeface="Aharoni" pitchFamily="2" charset="-79"/>
              </a:rPr>
              <a:t> в </a:t>
            </a:r>
            <a:r>
              <a:rPr lang="ru-RU" b="1" dirty="0" err="1">
                <a:cs typeface="Aharoni" pitchFamily="2" charset="-79"/>
              </a:rPr>
              <a:t>умовах</a:t>
            </a:r>
            <a:r>
              <a:rPr lang="ru-RU" b="1" dirty="0">
                <a:cs typeface="Aharoni" pitchFamily="2" charset="-79"/>
              </a:rPr>
              <a:t> </a:t>
            </a:r>
            <a:r>
              <a:rPr lang="ru-RU" b="1" dirty="0" err="1">
                <a:cs typeface="Aharoni" pitchFamily="2" charset="-79"/>
              </a:rPr>
              <a:t>дії</a:t>
            </a:r>
            <a:r>
              <a:rPr lang="ru-RU" b="1" dirty="0">
                <a:cs typeface="Aharoni" pitchFamily="2" charset="-79"/>
              </a:rPr>
              <a:t> </a:t>
            </a:r>
            <a:r>
              <a:rPr lang="ru-RU" b="1" dirty="0" err="1">
                <a:cs typeface="Aharoni" pitchFamily="2" charset="-79"/>
              </a:rPr>
              <a:t>воєнного</a:t>
            </a:r>
            <a:r>
              <a:rPr lang="ru-RU" b="1" dirty="0">
                <a:cs typeface="Aharoni" pitchFamily="2" charset="-79"/>
              </a:rPr>
              <a:t> </a:t>
            </a:r>
            <a:r>
              <a:rPr lang="ru-RU" b="1" dirty="0" smtClean="0">
                <a:cs typeface="Aharoni" pitchFamily="2" charset="-79"/>
              </a:rPr>
              <a:t>стану»</a:t>
            </a:r>
            <a:endParaRPr lang="ru-RU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43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50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8964" y="266830"/>
            <a:ext cx="86399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dirty="0"/>
              <a:t>І</a:t>
            </a:r>
            <a:r>
              <a:rPr lang="uk-UA" sz="4000" dirty="0" smtClean="0"/>
              <a:t>НДИКАТОРИ СФОРМОВАНОСТІ ЗНАНЬ: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588928"/>
            <a:ext cx="76145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uk-UA" sz="2000" b="1" dirty="0">
              <a:cs typeface="Aharoni" pitchFamily="2" charset="-79"/>
            </a:endParaRPr>
          </a:p>
          <a:p>
            <a:pPr lvl="0"/>
            <a:r>
              <a:rPr lang="uk-UA" sz="2000" b="1" dirty="0">
                <a:cs typeface="Aharoni" pitchFamily="2" charset="-79"/>
              </a:rPr>
              <a:t>•	має уявлення про себе як члена громади, суспільства;</a:t>
            </a:r>
          </a:p>
          <a:p>
            <a:pPr lvl="0"/>
            <a:r>
              <a:rPr lang="uk-UA" sz="2000" b="1" dirty="0">
                <a:cs typeface="Aharoni" pitchFamily="2" charset="-79"/>
              </a:rPr>
              <a:t>•	знає й розповідає про державні та національні символи України, звичаї, традиції сім'ї та українського народу;</a:t>
            </a:r>
          </a:p>
          <a:p>
            <a:pPr lvl="0"/>
            <a:r>
              <a:rPr lang="uk-UA" sz="2000" b="1" dirty="0">
                <a:cs typeface="Aharoni" pitchFamily="2" charset="-79"/>
              </a:rPr>
              <a:t>•	демонструє відкритість до спілкування та взаємодії з представниками </a:t>
            </a:r>
            <a:r>
              <a:rPr lang="uk-UA" sz="2000" b="1" dirty="0" err="1">
                <a:cs typeface="Aharoni" pitchFamily="2" charset="-79"/>
              </a:rPr>
              <a:t>різ¬них</a:t>
            </a:r>
            <a:r>
              <a:rPr lang="uk-UA" sz="2000" b="1" dirty="0">
                <a:cs typeface="Aharoni" pitchFamily="2" charset="-79"/>
              </a:rPr>
              <a:t> національностей і культур тощо;</a:t>
            </a:r>
          </a:p>
          <a:p>
            <a:pPr lvl="0"/>
            <a:r>
              <a:rPr lang="uk-UA" sz="2000" b="1" dirty="0">
                <a:cs typeface="Aharoni" pitchFamily="2" charset="-79"/>
              </a:rPr>
              <a:t>•	усвідомлює необхідність дотримання соціальних норм моралі й виявляє повагу до прав і свобод людини;</a:t>
            </a:r>
          </a:p>
          <a:p>
            <a:pPr lvl="0"/>
            <a:r>
              <a:rPr lang="uk-UA" sz="2000" b="1" dirty="0">
                <a:cs typeface="Aharoni" pitchFamily="2" charset="-79"/>
              </a:rPr>
              <a:t>•	розуміє переваги вирішення конфліктів, суперечок мирним </a:t>
            </a:r>
            <a:r>
              <a:rPr lang="uk-UA" sz="2000" b="1" dirty="0" smtClean="0">
                <a:cs typeface="Aharoni" pitchFamily="2" charset="-79"/>
              </a:rPr>
              <a:t>шляхом;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b="1" dirty="0" smtClean="0">
                <a:cs typeface="Aharoni" pitchFamily="2" charset="-79"/>
              </a:rPr>
              <a:t>має </a:t>
            </a:r>
            <a:r>
              <a:rPr lang="uk-UA" sz="2000" b="1" dirty="0">
                <a:cs typeface="Aharoni" pitchFamily="2" charset="-79"/>
              </a:rPr>
              <a:t>уявлення про свою сім'ю, рід, рідну домівку, заклад дошкільної освіти, Батьківщину.</a:t>
            </a:r>
          </a:p>
        </p:txBody>
      </p:sp>
    </p:spTree>
    <p:extLst>
      <p:ext uri="{BB962C8B-B14F-4D97-AF65-F5344CB8AC3E}">
        <p14:creationId xmlns:p14="http://schemas.microsoft.com/office/powerpoint/2010/main" val="20025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50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8964" y="266830"/>
            <a:ext cx="86399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dirty="0"/>
              <a:t>І</a:t>
            </a:r>
            <a:r>
              <a:rPr lang="uk-UA" sz="4000" dirty="0" smtClean="0"/>
              <a:t>НДИКАТОРИ СФОРМОВАНОСТІ НАВИЧОК: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588928"/>
            <a:ext cx="76145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b="1" dirty="0" smtClean="0">
                <a:cs typeface="Aharoni" pitchFamily="2" charset="-79"/>
              </a:rPr>
              <a:t>•</a:t>
            </a:r>
            <a:r>
              <a:rPr lang="uk-UA" sz="2000" b="1" dirty="0">
                <a:cs typeface="Aharoni" pitchFamily="2" charset="-79"/>
              </a:rPr>
              <a:t>	ідентифікує себе та діє відповідно до соціальної ролі;</a:t>
            </a:r>
          </a:p>
          <a:p>
            <a:pPr lvl="0"/>
            <a:r>
              <a:rPr lang="uk-UA" sz="2000" b="1" dirty="0">
                <a:cs typeface="Aharoni" pitchFamily="2" charset="-79"/>
              </a:rPr>
              <a:t>•	демонструє елементарні навички емоційної саморегуляції;</a:t>
            </a:r>
          </a:p>
          <a:p>
            <a:pPr lvl="0"/>
            <a:r>
              <a:rPr lang="uk-UA" sz="2000" b="1" dirty="0">
                <a:cs typeface="Aharoni" pitchFamily="2" charset="-79"/>
              </a:rPr>
              <a:t>•	пояснює причини своїх емоцій, усвідомлює, що інші люди переживають різні емоційні стани;</a:t>
            </a:r>
          </a:p>
          <a:p>
            <a:pPr lvl="0"/>
            <a:r>
              <a:rPr lang="uk-UA" sz="2000" b="1" dirty="0">
                <a:cs typeface="Aharoni" pitchFamily="2" charset="-79"/>
              </a:rPr>
              <a:t>•	звертається по допомогу до однолітків та знайомих або надає її, вміє </a:t>
            </a:r>
            <a:r>
              <a:rPr lang="uk-UA" sz="2000" b="1" dirty="0" smtClean="0">
                <a:cs typeface="Aharoni" pitchFamily="2" charset="-79"/>
              </a:rPr>
              <a:t>отримувати </a:t>
            </a:r>
            <a:r>
              <a:rPr lang="uk-UA" sz="2000" b="1" dirty="0">
                <a:cs typeface="Aharoni" pitchFamily="2" charset="-79"/>
              </a:rPr>
              <a:t>задоволення від надання допомоги іншим;</a:t>
            </a:r>
          </a:p>
          <a:p>
            <a:pPr lvl="0"/>
            <a:r>
              <a:rPr lang="uk-UA" sz="2000" b="1" dirty="0">
                <a:cs typeface="Aharoni" pitchFamily="2" charset="-79"/>
              </a:rPr>
              <a:t>•	дотримується соціальних правил та норм поведінки, домовленостей у щоденній життєдіяльності;</a:t>
            </a:r>
          </a:p>
          <a:p>
            <a:pPr lvl="0"/>
            <a:r>
              <a:rPr lang="uk-UA" sz="2000" b="1" dirty="0">
                <a:cs typeface="Aharoni" pitchFamily="2" charset="-79"/>
              </a:rPr>
              <a:t>•	бере участь у визначенні та прийнятті правил співжиття в родині, групі закладу дошкільної освіти, колі друзів;</a:t>
            </a:r>
          </a:p>
          <a:p>
            <a:pPr lvl="0"/>
            <a:r>
              <a:rPr lang="uk-UA" sz="2000" b="1" dirty="0">
                <a:cs typeface="Aharoni" pitchFamily="2" charset="-79"/>
              </a:rPr>
              <a:t>•	на рівні можливостей дошкільного віку визнає цінності демократії та ін. </a:t>
            </a:r>
          </a:p>
        </p:txBody>
      </p:sp>
    </p:spTree>
    <p:extLst>
      <p:ext uri="{BB962C8B-B14F-4D97-AF65-F5344CB8AC3E}">
        <p14:creationId xmlns:p14="http://schemas.microsoft.com/office/powerpoint/2010/main" val="38613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46" y="0"/>
            <a:ext cx="925150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8964" y="266830"/>
            <a:ext cx="8639944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dirty="0" smtClean="0"/>
              <a:t> </a:t>
            </a:r>
            <a:r>
              <a:rPr lang="ru-RU" sz="3600" b="1" dirty="0" err="1" smtClean="0"/>
              <a:t>Навчально-методичний</a:t>
            </a:r>
            <a:r>
              <a:rPr lang="ru-RU" sz="3600" b="1" dirty="0" smtClean="0"/>
              <a:t> </a:t>
            </a:r>
            <a:r>
              <a:rPr lang="ru-RU" sz="3600" b="1" dirty="0"/>
              <a:t>комплект</a:t>
            </a:r>
          </a:p>
          <a:p>
            <a:pPr algn="ctr"/>
            <a:r>
              <a:rPr lang="ru-RU" sz="3600" b="1" dirty="0" smtClean="0"/>
              <a:t>«</a:t>
            </a:r>
            <a:r>
              <a:rPr lang="ru-RU" sz="3600" b="1" dirty="0"/>
              <a:t>Моя </a:t>
            </a:r>
            <a:r>
              <a:rPr lang="ru-RU" sz="3600" b="1" dirty="0" err="1"/>
              <a:t>країна</a:t>
            </a:r>
            <a:r>
              <a:rPr lang="ru-RU" sz="3600" b="1" dirty="0"/>
              <a:t> – </a:t>
            </a:r>
            <a:r>
              <a:rPr lang="ru-RU" sz="3600" b="1" dirty="0" err="1" smtClean="0"/>
              <a:t>Україна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4200" y="5805264"/>
            <a:ext cx="640871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uk-UA" sz="3600" b="1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https://youtu.be/HaxYhqgV6Qg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E:\Наташенька\завантаженн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860">
            <a:off x="5105150" y="1848703"/>
            <a:ext cx="2686871" cy="371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Наташенька\img005_3_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597">
            <a:off x="1896453" y="1656964"/>
            <a:ext cx="2753231" cy="390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46" y="0"/>
            <a:ext cx="925150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8964" y="266830"/>
            <a:ext cx="8639944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dirty="0" smtClean="0"/>
              <a:t> </a:t>
            </a:r>
            <a:r>
              <a:rPr lang="ru-RU" sz="3600" b="1" dirty="0" err="1" smtClean="0"/>
              <a:t>Навчально-методичний</a:t>
            </a:r>
            <a:r>
              <a:rPr lang="ru-RU" sz="3600" b="1" dirty="0" smtClean="0"/>
              <a:t> </a:t>
            </a:r>
            <a:r>
              <a:rPr lang="ru-RU" sz="3600" b="1" dirty="0"/>
              <a:t>комплект</a:t>
            </a:r>
          </a:p>
          <a:p>
            <a:pPr algn="ctr"/>
            <a:r>
              <a:rPr lang="ru-RU" sz="3600" b="1" dirty="0" smtClean="0"/>
              <a:t>«</a:t>
            </a:r>
            <a:r>
              <a:rPr lang="ru-RU" sz="3600" b="1" dirty="0"/>
              <a:t>Моя </a:t>
            </a:r>
            <a:r>
              <a:rPr lang="ru-RU" sz="3600" b="1" dirty="0" err="1"/>
              <a:t>країна</a:t>
            </a:r>
            <a:r>
              <a:rPr lang="ru-RU" sz="3600" b="1" dirty="0"/>
              <a:t> – </a:t>
            </a:r>
            <a:r>
              <a:rPr lang="ru-RU" sz="3600" b="1" dirty="0" err="1" smtClean="0"/>
              <a:t>Україна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4200" y="5805264"/>
            <a:ext cx="640871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uk-UA" sz="3600" b="1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https://youtu.be/HaxYhqgV6Qg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21088" r="40099" b="19516"/>
          <a:stretch/>
        </p:blipFill>
        <p:spPr>
          <a:xfrm>
            <a:off x="1193732" y="1931270"/>
            <a:ext cx="7338707" cy="38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50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8964" y="266830"/>
            <a:ext cx="8639944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dirty="0" smtClean="0"/>
              <a:t> </a:t>
            </a:r>
            <a:r>
              <a:rPr lang="uk-UA" sz="3200" dirty="0"/>
              <a:t>Всеукраїнський </a:t>
            </a:r>
            <a:r>
              <a:rPr lang="uk-UA" sz="3200" dirty="0" err="1"/>
              <a:t>онлайн</a:t>
            </a:r>
            <a:r>
              <a:rPr lang="uk-UA" sz="3200" dirty="0"/>
              <a:t> марафон "Реалізація змісту Державного стандарту з дошкільної освіти в парціальних програмах</a:t>
            </a:r>
            <a:r>
              <a:rPr lang="uk-UA" sz="3200" dirty="0" smtClean="0"/>
              <a:t>"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5304732"/>
            <a:ext cx="640871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uk-UA" sz="3600" b="1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https://youtu.be/HaxYhqgV6Qg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39" y="1999607"/>
            <a:ext cx="5940425" cy="33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50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8964" y="266830"/>
            <a:ext cx="8639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dirty="0" smtClean="0"/>
              <a:t> </a:t>
            </a:r>
            <a:r>
              <a:rPr lang="ru-RU" sz="3200" b="1" dirty="0" err="1"/>
              <a:t>Завдання</a:t>
            </a:r>
            <a:r>
              <a:rPr lang="ru-RU" sz="3200" b="1" dirty="0"/>
              <a:t> та </a:t>
            </a:r>
            <a:r>
              <a:rPr lang="ru-RU" sz="3200" b="1" dirty="0" err="1"/>
              <a:t>показники</a:t>
            </a:r>
            <a:r>
              <a:rPr lang="ru-RU" sz="3200" b="1" dirty="0"/>
              <a:t> </a:t>
            </a:r>
            <a:r>
              <a:rPr lang="ru-RU" sz="3200" b="1" dirty="0" err="1"/>
              <a:t>реалізації</a:t>
            </a:r>
            <a:r>
              <a:rPr lang="ru-RU" sz="3200" b="1" dirty="0"/>
              <a:t> </a:t>
            </a:r>
            <a:r>
              <a:rPr lang="ru-RU" sz="3200" b="1" dirty="0" err="1"/>
              <a:t>змісту</a:t>
            </a:r>
            <a:r>
              <a:rPr lang="ru-RU" sz="3200" b="1" dirty="0"/>
              <a:t> </a:t>
            </a:r>
            <a:r>
              <a:rPr lang="ru-RU" sz="3200" b="1" dirty="0" err="1" smtClean="0"/>
              <a:t>програми</a:t>
            </a:r>
            <a:r>
              <a:rPr lang="ru-RU" sz="3200" b="1" dirty="0" smtClean="0"/>
              <a:t> </a:t>
            </a:r>
            <a:r>
              <a:rPr lang="ru-RU" sz="3200" b="1" dirty="0"/>
              <a:t>«Моя </a:t>
            </a:r>
            <a:r>
              <a:rPr lang="ru-RU" sz="3200" b="1" dirty="0" err="1"/>
              <a:t>країна</a:t>
            </a:r>
            <a:r>
              <a:rPr lang="ru-RU" sz="3200" b="1" dirty="0"/>
              <a:t> – </a:t>
            </a:r>
            <a:r>
              <a:rPr lang="ru-RU" sz="3200" b="1" dirty="0" err="1"/>
              <a:t>Україна</a:t>
            </a:r>
            <a:r>
              <a:rPr lang="ru-RU" sz="3200" b="1" dirty="0"/>
              <a:t>»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 err="1"/>
              <a:t>систематизуються</a:t>
            </a:r>
            <a:r>
              <a:rPr lang="ru-RU" sz="3200" b="1" dirty="0"/>
              <a:t> на 3 </a:t>
            </a:r>
            <a:r>
              <a:rPr lang="ru-RU" sz="3200" b="1" dirty="0" err="1" smtClean="0"/>
              <a:t>рівнях</a:t>
            </a:r>
            <a:endParaRPr lang="ru-RU" sz="3200" b="1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t="20454" r="38607" b="20833"/>
          <a:stretch/>
        </p:blipFill>
        <p:spPr bwMode="auto">
          <a:xfrm>
            <a:off x="1610544" y="2132856"/>
            <a:ext cx="7056784" cy="4152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60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" y="0"/>
            <a:ext cx="925150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8964" y="266830"/>
            <a:ext cx="86399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cs typeface="Aharoni" pitchFamily="2" charset="-79"/>
              </a:rPr>
              <a:t>Мета парціальної </a:t>
            </a:r>
            <a:r>
              <a:rPr lang="ru-RU" sz="4000" b="1" dirty="0" smtClean="0">
                <a:cs typeface="Aharoni" pitchFamily="2" charset="-79"/>
              </a:rPr>
              <a:t> </a:t>
            </a:r>
            <a:r>
              <a:rPr lang="ru-RU" sz="4000" b="1" dirty="0" err="1" smtClean="0">
                <a:cs typeface="Aharoni" pitchFamily="2" charset="-79"/>
              </a:rPr>
              <a:t>програми</a:t>
            </a:r>
            <a:r>
              <a:rPr lang="ru-RU" sz="4000" b="1" dirty="0" smtClean="0">
                <a:cs typeface="Aharoni" pitchFamily="2" charset="-79"/>
              </a:rPr>
              <a:t> </a:t>
            </a:r>
          </a:p>
          <a:p>
            <a:pPr algn="ctr"/>
            <a:r>
              <a:rPr lang="ru-RU" sz="4000" b="1" dirty="0" smtClean="0">
                <a:cs typeface="Aharoni" pitchFamily="2" charset="-79"/>
              </a:rPr>
              <a:t>«</a:t>
            </a:r>
            <a:r>
              <a:rPr lang="ru-RU" sz="4000" b="1" dirty="0">
                <a:cs typeface="Aharoni" pitchFamily="2" charset="-79"/>
              </a:rPr>
              <a:t>Моя </a:t>
            </a:r>
            <a:r>
              <a:rPr lang="ru-RU" sz="4000" b="1" dirty="0" err="1">
                <a:cs typeface="Aharoni" pitchFamily="2" charset="-79"/>
              </a:rPr>
              <a:t>країна</a:t>
            </a:r>
            <a:r>
              <a:rPr lang="ru-RU" sz="4000" b="1" dirty="0">
                <a:cs typeface="Aharoni" pitchFamily="2" charset="-79"/>
              </a:rPr>
              <a:t> – </a:t>
            </a:r>
            <a:r>
              <a:rPr lang="ru-RU" sz="4000" b="1" dirty="0" err="1">
                <a:cs typeface="Aharoni" pitchFamily="2" charset="-79"/>
              </a:rPr>
              <a:t>Україна</a:t>
            </a:r>
            <a:r>
              <a:rPr lang="ru-RU" sz="4000" b="1" dirty="0" smtClean="0">
                <a:cs typeface="Aharoni" pitchFamily="2" charset="-79"/>
              </a:rPr>
              <a:t>»: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74933" y="2276872"/>
            <a:ext cx="79005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b="1" dirty="0" smtClean="0"/>
              <a:t>об’єднання </a:t>
            </a:r>
            <a:r>
              <a:rPr lang="uk-UA" sz="2400" b="1" dirty="0"/>
              <a:t>зусиль педагогів та батьків, спрямованих на укріплення національної ідентичності дітей, як основи, на якій проростає справжній патріотизм, </a:t>
            </a:r>
            <a:endParaRPr lang="uk-UA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uk-UA" sz="2400" b="1" dirty="0" smtClean="0"/>
              <a:t>сприяння </a:t>
            </a:r>
            <a:r>
              <a:rPr lang="uk-UA" sz="2400" b="1" dirty="0"/>
              <a:t>формуванню у дітей позитивного образу своєї країни, утвердження активної позиції громадянина своєї країни, </a:t>
            </a:r>
            <a:endParaRPr lang="uk-UA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uk-UA" sz="2400" b="1" dirty="0" smtClean="0"/>
              <a:t> </a:t>
            </a:r>
            <a:r>
              <a:rPr lang="uk-UA" sz="2400" b="1" dirty="0"/>
              <a:t>виховання ціннісного ставлення до своєї родини, як частини свого народу, його історії, традицій, культури</a:t>
            </a:r>
            <a:endParaRPr lang="ru-RU" sz="24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560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" y="0"/>
            <a:ext cx="925150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8964" y="266830"/>
            <a:ext cx="86399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cs typeface="Aharoni" pitchFamily="2" charset="-79"/>
              </a:rPr>
              <a:t>Структура парціальної </a:t>
            </a:r>
            <a:r>
              <a:rPr lang="ru-RU" sz="4000" b="1" dirty="0" smtClean="0">
                <a:cs typeface="Aharoni" pitchFamily="2" charset="-79"/>
              </a:rPr>
              <a:t> </a:t>
            </a:r>
            <a:r>
              <a:rPr lang="ru-RU" sz="4000" b="1" dirty="0" err="1" smtClean="0">
                <a:cs typeface="Aharoni" pitchFamily="2" charset="-79"/>
              </a:rPr>
              <a:t>програми</a:t>
            </a:r>
            <a:r>
              <a:rPr lang="ru-RU" sz="4000" b="1" dirty="0" smtClean="0">
                <a:cs typeface="Aharoni" pitchFamily="2" charset="-79"/>
              </a:rPr>
              <a:t> </a:t>
            </a:r>
          </a:p>
          <a:p>
            <a:pPr algn="ctr"/>
            <a:r>
              <a:rPr lang="ru-RU" sz="4000" b="1" dirty="0" smtClean="0">
                <a:cs typeface="Aharoni" pitchFamily="2" charset="-79"/>
              </a:rPr>
              <a:t>«</a:t>
            </a:r>
            <a:r>
              <a:rPr lang="ru-RU" sz="4000" b="1" dirty="0">
                <a:cs typeface="Aharoni" pitchFamily="2" charset="-79"/>
              </a:rPr>
              <a:t>Моя </a:t>
            </a:r>
            <a:r>
              <a:rPr lang="ru-RU" sz="4000" b="1" dirty="0" err="1">
                <a:cs typeface="Aharoni" pitchFamily="2" charset="-79"/>
              </a:rPr>
              <a:t>країна</a:t>
            </a:r>
            <a:r>
              <a:rPr lang="ru-RU" sz="4000" b="1" dirty="0">
                <a:cs typeface="Aharoni" pitchFamily="2" charset="-79"/>
              </a:rPr>
              <a:t> – </a:t>
            </a:r>
            <a:r>
              <a:rPr lang="ru-RU" sz="4000" b="1" dirty="0" err="1">
                <a:cs typeface="Aharoni" pitchFamily="2" charset="-79"/>
              </a:rPr>
              <a:t>Україна</a:t>
            </a:r>
            <a:r>
              <a:rPr lang="ru-RU" sz="4000" b="1" dirty="0" smtClean="0">
                <a:cs typeface="Aharoni" pitchFamily="2" charset="-79"/>
              </a:rPr>
              <a:t>»: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 t="20833" r="38607" b="20833"/>
          <a:stretch/>
        </p:blipFill>
        <p:spPr bwMode="auto">
          <a:xfrm>
            <a:off x="1547664" y="1916832"/>
            <a:ext cx="7272808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01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" y="0"/>
            <a:ext cx="925150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8964" y="266830"/>
            <a:ext cx="86399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cs typeface="Aharoni" pitchFamily="2" charset="-79"/>
              </a:rPr>
              <a:t>Тематика парціальної </a:t>
            </a:r>
            <a:r>
              <a:rPr lang="ru-RU" sz="4000" b="1" dirty="0" smtClean="0">
                <a:cs typeface="Aharoni" pitchFamily="2" charset="-79"/>
              </a:rPr>
              <a:t> </a:t>
            </a:r>
            <a:r>
              <a:rPr lang="ru-RU" sz="4000" b="1" dirty="0" err="1" smtClean="0">
                <a:cs typeface="Aharoni" pitchFamily="2" charset="-79"/>
              </a:rPr>
              <a:t>програми</a:t>
            </a:r>
            <a:r>
              <a:rPr lang="ru-RU" sz="4000" b="1" dirty="0" smtClean="0">
                <a:cs typeface="Aharoni" pitchFamily="2" charset="-79"/>
              </a:rPr>
              <a:t> </a:t>
            </a:r>
          </a:p>
          <a:p>
            <a:pPr algn="ctr"/>
            <a:r>
              <a:rPr lang="ru-RU" sz="4000" b="1" dirty="0" smtClean="0">
                <a:cs typeface="Aharoni" pitchFamily="2" charset="-79"/>
              </a:rPr>
              <a:t>«</a:t>
            </a:r>
            <a:r>
              <a:rPr lang="ru-RU" sz="4000" b="1" dirty="0">
                <a:cs typeface="Aharoni" pitchFamily="2" charset="-79"/>
              </a:rPr>
              <a:t>Моя </a:t>
            </a:r>
            <a:r>
              <a:rPr lang="ru-RU" sz="4000" b="1" dirty="0" err="1">
                <a:cs typeface="Aharoni" pitchFamily="2" charset="-79"/>
              </a:rPr>
              <a:t>країна</a:t>
            </a:r>
            <a:r>
              <a:rPr lang="ru-RU" sz="4000" b="1" dirty="0">
                <a:cs typeface="Aharoni" pitchFamily="2" charset="-79"/>
              </a:rPr>
              <a:t> – </a:t>
            </a:r>
            <a:r>
              <a:rPr lang="ru-RU" sz="4000" b="1" dirty="0" err="1">
                <a:cs typeface="Aharoni" pitchFamily="2" charset="-79"/>
              </a:rPr>
              <a:t>Україна</a:t>
            </a:r>
            <a:r>
              <a:rPr lang="ru-RU" sz="4000" b="1" dirty="0" smtClean="0">
                <a:cs typeface="Aharoni" pitchFamily="2" charset="-79"/>
              </a:rPr>
              <a:t>»: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" t="21740" r="39186" b="19253"/>
          <a:stretch/>
        </p:blipFill>
        <p:spPr bwMode="auto">
          <a:xfrm>
            <a:off x="1763688" y="1916832"/>
            <a:ext cx="7128792" cy="4262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42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" y="0"/>
            <a:ext cx="925150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8964" y="266830"/>
            <a:ext cx="86399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cs typeface="Aharoni" pitchFamily="2" charset="-79"/>
              </a:rPr>
              <a:t>Завдання дітям для </a:t>
            </a:r>
            <a:r>
              <a:rPr lang="uk-UA" sz="4000" b="1" dirty="0" err="1" smtClean="0">
                <a:cs typeface="Aharoni" pitchFamily="2" charset="-79"/>
              </a:rPr>
              <a:t>практикування</a:t>
            </a:r>
            <a:r>
              <a:rPr lang="uk-UA" sz="4000" b="1" dirty="0" smtClean="0">
                <a:cs typeface="Aharoni" pitchFamily="2" charset="-79"/>
              </a:rPr>
              <a:t> парціальної </a:t>
            </a:r>
            <a:r>
              <a:rPr lang="ru-RU" sz="4000" b="1" dirty="0" smtClean="0">
                <a:cs typeface="Aharoni" pitchFamily="2" charset="-79"/>
              </a:rPr>
              <a:t> </a:t>
            </a:r>
            <a:r>
              <a:rPr lang="ru-RU" sz="4000" b="1" dirty="0" err="1" smtClean="0">
                <a:cs typeface="Aharoni" pitchFamily="2" charset="-79"/>
              </a:rPr>
              <a:t>програми</a:t>
            </a:r>
            <a:r>
              <a:rPr lang="ru-RU" sz="4000" b="1" dirty="0" smtClean="0">
                <a:cs typeface="Aharoni" pitchFamily="2" charset="-79"/>
              </a:rPr>
              <a:t> </a:t>
            </a:r>
          </a:p>
          <a:p>
            <a:pPr algn="ctr"/>
            <a:r>
              <a:rPr lang="ru-RU" sz="4000" b="1" dirty="0" smtClean="0">
                <a:cs typeface="Aharoni" pitchFamily="2" charset="-79"/>
              </a:rPr>
              <a:t>«</a:t>
            </a:r>
            <a:r>
              <a:rPr lang="ru-RU" sz="4000" b="1" dirty="0">
                <a:cs typeface="Aharoni" pitchFamily="2" charset="-79"/>
              </a:rPr>
              <a:t>Моя </a:t>
            </a:r>
            <a:r>
              <a:rPr lang="ru-RU" sz="4000" b="1" dirty="0" err="1">
                <a:cs typeface="Aharoni" pitchFamily="2" charset="-79"/>
              </a:rPr>
              <a:t>країна</a:t>
            </a:r>
            <a:r>
              <a:rPr lang="ru-RU" sz="4000" b="1" dirty="0">
                <a:cs typeface="Aharoni" pitchFamily="2" charset="-79"/>
              </a:rPr>
              <a:t> – </a:t>
            </a:r>
            <a:r>
              <a:rPr lang="ru-RU" sz="4000" b="1" dirty="0" err="1">
                <a:cs typeface="Aharoni" pitchFamily="2" charset="-79"/>
              </a:rPr>
              <a:t>Україна</a:t>
            </a:r>
            <a:r>
              <a:rPr lang="ru-RU" sz="4000" b="1" dirty="0" smtClean="0">
                <a:cs typeface="Aharoni" pitchFamily="2" charset="-79"/>
              </a:rPr>
              <a:t>»: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t="20077" r="38821" b="20454"/>
          <a:stretch/>
        </p:blipFill>
        <p:spPr bwMode="auto">
          <a:xfrm>
            <a:off x="1735626" y="2205822"/>
            <a:ext cx="7416824" cy="4575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03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00489" y="116128"/>
            <a:ext cx="7408333" cy="216024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3200" b="1" dirty="0">
                <a:latin typeface="Arial Black" pitchFamily="34" charset="0"/>
              </a:rPr>
              <a:t>Виховання патріотичних почуттів є базою для формування світогляду та розвитку загальнолюдських цінностей </a:t>
            </a:r>
            <a:r>
              <a:rPr lang="uk-UA" sz="3200" b="1" dirty="0" smtClean="0">
                <a:latin typeface="Arial Black" pitchFamily="34" charset="0"/>
              </a:rPr>
              <a:t>дитини</a:t>
            </a:r>
            <a:endParaRPr lang="ru-RU" sz="3200" b="1" dirty="0">
              <a:latin typeface="Arial Black" pitchFamily="34" charset="0"/>
            </a:endParaRPr>
          </a:p>
        </p:txBody>
      </p:sp>
      <p:pic>
        <p:nvPicPr>
          <p:cNvPr id="1026" name="Picture 2" descr="На Київщині стартує конкурс «Яскраві діти України» » Газета «ВІСТІ» -  Бориспіль. Новини. Інформація. Рекла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63202"/>
            <a:ext cx="6858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5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50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8964" y="0"/>
            <a:ext cx="86399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u="sng" dirty="0"/>
              <a:t>Формуйте відчуття приналежності до своєї країни</a:t>
            </a:r>
            <a:r>
              <a:rPr lang="ru-RU" sz="4000" b="1" dirty="0" smtClean="0">
                <a:cs typeface="Aharoni" pitchFamily="2" charset="-79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196752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400" b="1" dirty="0">
                <a:cs typeface="Aharoni" pitchFamily="2" charset="-79"/>
              </a:rPr>
              <a:t>Моя країна, її минуле й сьогодення гідні поваги. Я маю бути гідним громадянином своєї країни.</a:t>
            </a:r>
            <a:endParaRPr lang="ru-RU" sz="2400" b="1" dirty="0">
              <a:cs typeface="Aharoni" pitchFamily="2" charset="-79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>
                <a:cs typeface="Aharoni" pitchFamily="2" charset="-79"/>
              </a:rPr>
              <a:t>Україна — моя країна. Від мене також залежить, якою вона є і буде.</a:t>
            </a:r>
            <a:endParaRPr lang="ru-RU" sz="2400" b="1" dirty="0">
              <a:cs typeface="Aharoni" pitchFamily="2" charset="-79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>
                <a:cs typeface="Aharoni" pitchFamily="2" charset="-79"/>
              </a:rPr>
              <a:t>Я не можу </a:t>
            </a:r>
            <a:r>
              <a:rPr lang="uk-UA" sz="2400" b="1" dirty="0" smtClean="0">
                <a:cs typeface="Aharoni" pitchFamily="2" charset="-79"/>
              </a:rPr>
              <a:t>чинити погано/немилосердно/нечесно/</a:t>
            </a:r>
          </a:p>
          <a:p>
            <a:r>
              <a:rPr lang="uk-UA" sz="2400" b="1" dirty="0" smtClean="0">
                <a:cs typeface="Aharoni" pitchFamily="2" charset="-79"/>
              </a:rPr>
              <a:t>неправедно</a:t>
            </a:r>
            <a:r>
              <a:rPr lang="uk-UA" sz="2400" b="1" dirty="0">
                <a:cs typeface="Aharoni" pitchFamily="2" charset="-79"/>
              </a:rPr>
              <a:t>, бо я — </a:t>
            </a:r>
            <a:r>
              <a:rPr lang="uk-UA" sz="2400" b="1" dirty="0" smtClean="0">
                <a:cs typeface="Aharoni" pitchFamily="2" charset="-79"/>
              </a:rPr>
              <a:t>українець.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 smtClean="0">
                <a:cs typeface="Aharoni" pitchFamily="2" charset="-79"/>
              </a:rPr>
              <a:t>Я </a:t>
            </a:r>
            <a:r>
              <a:rPr lang="uk-UA" sz="2400" b="1" dirty="0">
                <a:cs typeface="Aharoni" pitchFamily="2" charset="-79"/>
              </a:rPr>
              <a:t>люблю своє місто/село й хочу, щоб воно було красивим. Тому не буду </a:t>
            </a:r>
            <a:r>
              <a:rPr lang="uk-UA" sz="2400" b="1" dirty="0" smtClean="0">
                <a:cs typeface="Aharoni" pitchFamily="2" charset="-79"/>
              </a:rPr>
              <a:t>смітити/руйнувати/паплюжити</a:t>
            </a:r>
            <a:endParaRPr lang="ru-RU" sz="2400" b="1" dirty="0">
              <a:cs typeface="Aharoni" pitchFamily="2" charset="-79"/>
            </a:endParaRPr>
          </a:p>
        </p:txBody>
      </p:sp>
      <p:pic>
        <p:nvPicPr>
          <p:cNvPr id="6146" name="Picture 2" descr="Поддержать Украину! - &quot;Израильские друзья Украины&quot; – волонтерская  некоммерческая организация и UNITED24 – инициатива Президента Украины  Владимира Зеленского | Новости Израил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2"/>
          <a:stretch/>
        </p:blipFill>
        <p:spPr bwMode="auto">
          <a:xfrm>
            <a:off x="4426968" y="4243740"/>
            <a:ext cx="4824536" cy="263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" y="7937"/>
            <a:ext cx="925150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8964" y="0"/>
            <a:ext cx="83250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u="sng" dirty="0"/>
              <a:t>Актуалізуйте знання про державні й народні </a:t>
            </a:r>
            <a:r>
              <a:rPr lang="uk-UA" sz="4000" b="1" u="sng" dirty="0" smtClean="0"/>
              <a:t>символи</a:t>
            </a:r>
            <a:endParaRPr lang="ru-RU" sz="4000" b="1" dirty="0" smtClean="0">
              <a:cs typeface="Aharoni" pitchFamily="2" charset="-79"/>
            </a:endParaRPr>
          </a:p>
        </p:txBody>
      </p:sp>
      <p:pic>
        <p:nvPicPr>
          <p:cNvPr id="6146" name="Picture 2" descr="Поддержать Украину! - &quot;Израильские друзья Украины&quot; – волонтерская  некоммерческая организация и UNITED24 – инициатива Президента Украины  Владимира Зеленского | Новости Израиль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2" r="13325"/>
          <a:stretch/>
        </p:blipFill>
        <p:spPr bwMode="auto">
          <a:xfrm>
            <a:off x="6255602" y="4797152"/>
            <a:ext cx="2889827" cy="181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Скарби України - Прислів'я про калину • Який кущ, така й калина, яка мати,  така й дитина. • Любуйся калиною, коли цвіте, а дитиною, коли росте. • У  лузі калина з квіточками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Інтегроване заняття &quot;Червона калина під вікном&quot; - Краснокутський заклад  дошкільної освіти (ясла-садок) №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443841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Символіка</a:t>
            </a:r>
            <a:r>
              <a:rPr lang="ru-RU" sz="2400" b="1" dirty="0"/>
              <a:t> —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своєрідна</a:t>
            </a:r>
            <a:r>
              <a:rPr lang="ru-RU" sz="2400" b="1" dirty="0"/>
              <a:t> </a:t>
            </a:r>
            <a:r>
              <a:rPr lang="ru-RU" sz="2400" b="1" dirty="0" err="1"/>
              <a:t>візитівка</a:t>
            </a:r>
            <a:r>
              <a:rPr lang="ru-RU" sz="2400" b="1" dirty="0"/>
              <a:t> </a:t>
            </a:r>
            <a:r>
              <a:rPr lang="ru-RU" sz="2400" b="1" dirty="0" err="1"/>
              <a:t>держави</a:t>
            </a:r>
            <a:r>
              <a:rPr lang="ru-RU" sz="2400" b="1" dirty="0"/>
              <a:t> на </a:t>
            </a:r>
            <a:r>
              <a:rPr lang="ru-RU" sz="2400" b="1" dirty="0" err="1"/>
              <a:t>міжнародній</a:t>
            </a:r>
            <a:r>
              <a:rPr lang="ru-RU" sz="2400" b="1" dirty="0"/>
              <a:t> </a:t>
            </a:r>
            <a:r>
              <a:rPr lang="ru-RU" sz="2400" b="1" dirty="0" err="1"/>
              <a:t>арені</a:t>
            </a:r>
            <a:r>
              <a:rPr lang="ru-RU" sz="2400" b="1" dirty="0"/>
              <a:t>. У </a:t>
            </a:r>
            <a:r>
              <a:rPr lang="ru-RU" sz="2400" b="1" dirty="0" err="1"/>
              <a:t>нашої</a:t>
            </a:r>
            <a:r>
              <a:rPr lang="ru-RU" sz="2400" b="1" dirty="0"/>
              <a:t> </a:t>
            </a:r>
            <a:r>
              <a:rPr lang="ru-RU" sz="2400" b="1" dirty="0" err="1"/>
              <a:t>країни</a:t>
            </a:r>
            <a:r>
              <a:rPr lang="ru-RU" sz="2400" b="1" dirty="0"/>
              <a:t> є </a:t>
            </a:r>
            <a:r>
              <a:rPr lang="ru-RU" sz="2400" b="1" dirty="0" err="1"/>
              <a:t>чимало</a:t>
            </a:r>
            <a:r>
              <a:rPr lang="ru-RU" sz="2400" b="1" dirty="0"/>
              <a:t> </a:t>
            </a:r>
            <a:r>
              <a:rPr lang="ru-RU" sz="2400" b="1" dirty="0" err="1"/>
              <a:t>різних</a:t>
            </a:r>
            <a:r>
              <a:rPr lang="ru-RU" sz="2400" b="1" dirty="0"/>
              <a:t> </a:t>
            </a:r>
            <a:r>
              <a:rPr lang="ru-RU" sz="2400" b="1" dirty="0" err="1"/>
              <a:t>символів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свідчить</a:t>
            </a:r>
            <a:r>
              <a:rPr lang="ru-RU" sz="2400" b="1" dirty="0"/>
              <a:t> про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багату</a:t>
            </a:r>
            <a:r>
              <a:rPr lang="ru-RU" sz="2400" b="1" dirty="0"/>
              <a:t> </a:t>
            </a:r>
            <a:r>
              <a:rPr lang="ru-RU" sz="2400" b="1" dirty="0" err="1"/>
              <a:t>історію</a:t>
            </a:r>
            <a:r>
              <a:rPr lang="ru-RU" sz="2400" b="1" dirty="0"/>
              <a:t> та </a:t>
            </a:r>
            <a:r>
              <a:rPr lang="ru-RU" sz="2400" b="1" dirty="0" err="1"/>
              <a:t>високодуховний</a:t>
            </a:r>
            <a:r>
              <a:rPr lang="ru-RU" sz="2400" b="1" dirty="0"/>
              <a:t> народ. </a:t>
            </a:r>
            <a:r>
              <a:rPr lang="ru-RU" sz="2400" b="1" dirty="0" err="1"/>
              <a:t>Це</a:t>
            </a:r>
            <a:r>
              <a:rPr lang="ru-RU" sz="2400" b="1" dirty="0"/>
              <a:t> й </a:t>
            </a:r>
            <a:r>
              <a:rPr lang="ru-RU" sz="2400" b="1" dirty="0" err="1"/>
              <a:t>вишитий</a:t>
            </a:r>
            <a:r>
              <a:rPr lang="ru-RU" sz="2400" b="1" dirty="0"/>
              <a:t> рушник, і </a:t>
            </a:r>
            <a:r>
              <a:rPr lang="ru-RU" sz="2400" b="1" dirty="0" err="1"/>
              <a:t>заквітчаний</a:t>
            </a:r>
            <a:r>
              <a:rPr lang="ru-RU" sz="2400" b="1" dirty="0"/>
              <a:t> </a:t>
            </a:r>
            <a:r>
              <a:rPr lang="ru-RU" sz="2400" b="1" dirty="0" err="1"/>
              <a:t>віночок</a:t>
            </a:r>
            <a:r>
              <a:rPr lang="ru-RU" sz="2400" b="1" dirty="0"/>
              <a:t>, і </a:t>
            </a:r>
            <a:r>
              <a:rPr lang="ru-RU" sz="2400" b="1" dirty="0" err="1"/>
              <a:t>барвисті</a:t>
            </a:r>
            <a:r>
              <a:rPr lang="ru-RU" sz="2400" b="1" dirty="0"/>
              <a:t> </a:t>
            </a:r>
            <a:r>
              <a:rPr lang="ru-RU" sz="2400" b="1" dirty="0" err="1"/>
              <a:t>вишиванки</a:t>
            </a:r>
            <a:r>
              <a:rPr lang="ru-RU" sz="2400" b="1" dirty="0"/>
              <a:t>. А </a:t>
            </a:r>
            <a:r>
              <a:rPr lang="ru-RU" sz="2400" b="1" dirty="0" err="1"/>
              <a:t>ще</a:t>
            </a:r>
            <a:r>
              <a:rPr lang="ru-RU" sz="2400" b="1" dirty="0"/>
              <a:t> — верба та калина, без </a:t>
            </a:r>
            <a:r>
              <a:rPr lang="ru-RU" sz="2400" b="1" dirty="0" err="1"/>
              <a:t>яких</a:t>
            </a:r>
            <a:r>
              <a:rPr lang="ru-RU" sz="2400" b="1" dirty="0"/>
              <a:t>, як </a:t>
            </a:r>
            <a:r>
              <a:rPr lang="ru-RU" sz="2400" b="1" dirty="0" err="1"/>
              <a:t>кажуть</a:t>
            </a:r>
            <a:r>
              <a:rPr lang="ru-RU" sz="2400" b="1" dirty="0"/>
              <a:t> у </a:t>
            </a:r>
            <a:r>
              <a:rPr lang="ru-RU" sz="2400" b="1" dirty="0" err="1"/>
              <a:t>народі</a:t>
            </a:r>
            <a:r>
              <a:rPr lang="ru-RU" sz="2400" b="1" dirty="0"/>
              <a:t>, «нема </a:t>
            </a:r>
            <a:r>
              <a:rPr lang="ru-RU" sz="2400" b="1" dirty="0" err="1"/>
              <a:t>України</a:t>
            </a:r>
            <a:r>
              <a:rPr lang="ru-RU" sz="2400" b="1" dirty="0"/>
              <a:t>».</a:t>
            </a:r>
          </a:p>
          <a:p>
            <a:pPr algn="just"/>
            <a:r>
              <a:rPr lang="ru-RU" sz="2400" b="1" dirty="0" err="1"/>
              <a:t>Найліпше</a:t>
            </a:r>
            <a:r>
              <a:rPr lang="ru-RU" sz="2400" b="1" dirty="0"/>
              <a:t> </a:t>
            </a:r>
            <a:r>
              <a:rPr lang="ru-RU" sz="2400" b="1" dirty="0" err="1"/>
              <a:t>ознайомлювати</a:t>
            </a:r>
            <a:r>
              <a:rPr lang="ru-RU" sz="2400" b="1" dirty="0"/>
              <a:t> </a:t>
            </a:r>
            <a:r>
              <a:rPr lang="ru-RU" sz="2400" b="1" dirty="0" err="1"/>
              <a:t>дошкільників</a:t>
            </a:r>
            <a:r>
              <a:rPr lang="ru-RU" sz="2400" b="1" dirty="0"/>
              <a:t> з </a:t>
            </a:r>
            <a:r>
              <a:rPr lang="ru-RU" sz="2400" b="1" dirty="0" err="1"/>
              <a:t>державними</a:t>
            </a:r>
            <a:r>
              <a:rPr lang="ru-RU" sz="2400" b="1" dirty="0"/>
              <a:t> та </a:t>
            </a:r>
            <a:r>
              <a:rPr lang="ru-RU" sz="2400" b="1" dirty="0" err="1"/>
              <a:t>народними</a:t>
            </a:r>
            <a:r>
              <a:rPr lang="ru-RU" sz="2400" b="1" dirty="0"/>
              <a:t> символами </a:t>
            </a:r>
            <a:r>
              <a:rPr lang="ru-RU" sz="2400" b="1" dirty="0" err="1"/>
              <a:t>під</a:t>
            </a:r>
            <a:r>
              <a:rPr lang="ru-RU" sz="2400" b="1" dirty="0"/>
              <a:t> час </a:t>
            </a:r>
            <a:r>
              <a:rPr lang="ru-RU" sz="2400" b="1" dirty="0" err="1"/>
              <a:t>читання</a:t>
            </a:r>
            <a:r>
              <a:rPr lang="ru-RU" sz="2400" b="1" dirty="0"/>
              <a:t> </a:t>
            </a:r>
            <a:r>
              <a:rPr lang="ru-RU" sz="2400" b="1" dirty="0" err="1"/>
              <a:t>художніх</a:t>
            </a:r>
            <a:r>
              <a:rPr lang="ru-RU" sz="2400" b="1" dirty="0"/>
              <a:t> </a:t>
            </a:r>
            <a:r>
              <a:rPr lang="ru-RU" sz="2400" b="1" dirty="0" err="1"/>
              <a:t>творів</a:t>
            </a:r>
            <a:r>
              <a:rPr lang="ru-RU" sz="2400" b="1" dirty="0"/>
              <a:t>, легенд, </a:t>
            </a:r>
            <a:r>
              <a:rPr lang="ru-RU" sz="2400" b="1" dirty="0" err="1"/>
              <a:t>вивчення</a:t>
            </a:r>
            <a:r>
              <a:rPr lang="ru-RU" sz="2400" b="1" dirty="0"/>
              <a:t> </a:t>
            </a:r>
            <a:r>
              <a:rPr lang="ru-RU" sz="2400" b="1" dirty="0" err="1"/>
              <a:t>віршів</a:t>
            </a:r>
            <a:r>
              <a:rPr lang="ru-RU" sz="2400" b="1" dirty="0"/>
              <a:t>. </a:t>
            </a:r>
            <a:r>
              <a:rPr lang="ru-RU" sz="2400" b="1" dirty="0" err="1"/>
              <a:t>Адже</a:t>
            </a:r>
            <a:r>
              <a:rPr lang="ru-RU" sz="2400" b="1" dirty="0"/>
              <a:t> складно </a:t>
            </a:r>
            <a:r>
              <a:rPr lang="ru-RU" sz="2400" b="1" dirty="0" err="1"/>
              <a:t>знайти</a:t>
            </a:r>
            <a:r>
              <a:rPr lang="ru-RU" sz="2400" b="1" dirty="0"/>
              <a:t> </a:t>
            </a:r>
            <a:r>
              <a:rPr lang="ru-RU" sz="2400" b="1" dirty="0" err="1"/>
              <a:t>більш</a:t>
            </a:r>
            <a:r>
              <a:rPr lang="ru-RU" sz="2400" b="1" dirty="0"/>
              <a:t> </a:t>
            </a:r>
            <a:r>
              <a:rPr lang="ru-RU" sz="2400" b="1" dirty="0" err="1"/>
              <a:t>точне</a:t>
            </a:r>
            <a:r>
              <a:rPr lang="ru-RU" sz="2400" b="1" dirty="0"/>
              <a:t> й </a:t>
            </a:r>
            <a:r>
              <a:rPr lang="ru-RU" sz="2400" b="1" dirty="0" err="1"/>
              <a:t>водночас</a:t>
            </a:r>
            <a:r>
              <a:rPr lang="ru-RU" sz="2400" b="1" dirty="0"/>
              <a:t> </a:t>
            </a:r>
            <a:r>
              <a:rPr lang="ru-RU" sz="2400" b="1" dirty="0" err="1"/>
              <a:t>доступне</a:t>
            </a:r>
            <a:r>
              <a:rPr lang="ru-RU" sz="2400" b="1" dirty="0"/>
              <a:t> для </a:t>
            </a:r>
            <a:r>
              <a:rPr lang="ru-RU" sz="2400" b="1" dirty="0" err="1"/>
              <a:t>дошкільників</a:t>
            </a:r>
            <a:r>
              <a:rPr lang="ru-RU" sz="2400" b="1" dirty="0"/>
              <a:t> </a:t>
            </a:r>
            <a:r>
              <a:rPr lang="ru-RU" sz="2400" b="1" dirty="0" err="1"/>
              <a:t>пояснення</a:t>
            </a:r>
            <a:r>
              <a:rPr lang="ru-RU" sz="2400" b="1" dirty="0"/>
              <a:t> </a:t>
            </a:r>
            <a:r>
              <a:rPr lang="ru-RU" sz="2400" b="1" dirty="0" err="1"/>
              <a:t>цих</a:t>
            </a:r>
            <a:r>
              <a:rPr lang="ru-RU" sz="2400" b="1" dirty="0"/>
              <a:t> понять.</a:t>
            </a:r>
          </a:p>
        </p:txBody>
      </p:sp>
    </p:spTree>
    <p:extLst>
      <p:ext uri="{BB962C8B-B14F-4D97-AF65-F5344CB8AC3E}">
        <p14:creationId xmlns:p14="http://schemas.microsoft.com/office/powerpoint/2010/main" val="15717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" y="12416"/>
            <a:ext cx="925150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9062" y="-57526"/>
            <a:ext cx="83250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u="sng" dirty="0" err="1"/>
              <a:t>Занурюйте</a:t>
            </a:r>
            <a:r>
              <a:rPr lang="ru-RU" sz="4000" b="1" u="sng" dirty="0"/>
              <a:t> </a:t>
            </a:r>
            <a:r>
              <a:rPr lang="ru-RU" sz="4000" b="1" u="sng" dirty="0" err="1"/>
              <a:t>дітей</a:t>
            </a:r>
            <a:r>
              <a:rPr lang="ru-RU" sz="4000" b="1" u="sng" dirty="0"/>
              <a:t> у </a:t>
            </a:r>
            <a:r>
              <a:rPr lang="ru-RU" sz="4000" b="1" u="sng" dirty="0" err="1"/>
              <a:t>народну</a:t>
            </a:r>
            <a:r>
              <a:rPr lang="ru-RU" sz="4000" b="1" u="sng" dirty="0"/>
              <a:t> </a:t>
            </a:r>
            <a:r>
              <a:rPr lang="ru-RU" sz="4000" b="1" u="sng" dirty="0" err="1" smtClean="0"/>
              <a:t>творчість</a:t>
            </a:r>
            <a:endParaRPr lang="ru-RU" sz="4000" dirty="0"/>
          </a:p>
        </p:txBody>
      </p:sp>
      <p:sp>
        <p:nvSpPr>
          <p:cNvPr id="3" name="AutoShape 8" descr="Скарби України - Прислів'я про калину • Який кущ, така й калина, яка мати,  така й дитина. • Любуйся калиною, коли цвіте, а дитиною, коли росте. • У  лузі калина з квіточками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Інтегроване заняття &quot;Червона калина під вікном&quot; - Краснокутський заклад  дошкільної освіти (ясла-садок) №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Гончарство для дітей: творчий підхід до всебічного розвитку дитини |  Арт-студія &quot;Ліхтарик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6" y="4294418"/>
            <a:ext cx="3840572" cy="256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8112" y="1265913"/>
            <a:ext cx="79624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Надзвичайну</a:t>
            </a:r>
            <a:r>
              <a:rPr lang="ru-RU" sz="2800" b="1" dirty="0"/>
              <a:t> роль у </a:t>
            </a:r>
            <a:r>
              <a:rPr lang="ru-RU" sz="2800" b="1" dirty="0" err="1"/>
              <a:t>вихованні</a:t>
            </a:r>
            <a:r>
              <a:rPr lang="ru-RU" sz="2800" b="1" dirty="0"/>
              <a:t> </a:t>
            </a:r>
            <a:r>
              <a:rPr lang="ru-RU" sz="2800" b="1" dirty="0" err="1"/>
              <a:t>дітей</a:t>
            </a:r>
            <a:r>
              <a:rPr lang="ru-RU" sz="2800" b="1" dirty="0"/>
              <a:t> </a:t>
            </a:r>
            <a:r>
              <a:rPr lang="ru-RU" sz="2800" b="1" dirty="0" err="1"/>
              <a:t>дошкільного</a:t>
            </a:r>
            <a:r>
              <a:rPr lang="ru-RU" sz="2800" b="1" dirty="0"/>
              <a:t> </a:t>
            </a:r>
            <a:r>
              <a:rPr lang="ru-RU" sz="2800" b="1" dirty="0" err="1"/>
              <a:t>віку</a:t>
            </a:r>
            <a:r>
              <a:rPr lang="ru-RU" sz="2800" b="1" dirty="0"/>
              <a:t> </a:t>
            </a:r>
            <a:r>
              <a:rPr lang="ru-RU" sz="2800" b="1" dirty="0" err="1"/>
              <a:t>відіграють</a:t>
            </a:r>
            <a:r>
              <a:rPr lang="ru-RU" sz="2800" b="1" dirty="0"/>
              <a:t> </a:t>
            </a:r>
            <a:r>
              <a:rPr lang="ru-RU" sz="2800" b="1" dirty="0" err="1"/>
              <a:t>народні</a:t>
            </a:r>
            <a:r>
              <a:rPr lang="ru-RU" sz="2800" b="1" dirty="0"/>
              <a:t> </a:t>
            </a:r>
            <a:r>
              <a:rPr lang="ru-RU" sz="2800" b="1" dirty="0" err="1"/>
              <a:t>традиції</a:t>
            </a:r>
            <a:r>
              <a:rPr lang="ru-RU" sz="2800" b="1" dirty="0"/>
              <a:t> та обряди. </a:t>
            </a:r>
            <a:r>
              <a:rPr lang="ru-RU" sz="2800" b="1" dirty="0" err="1" smtClean="0"/>
              <a:t>Тож</a:t>
            </a:r>
            <a:r>
              <a:rPr lang="ru-RU" sz="2800" b="1" dirty="0" smtClean="0"/>
              <a:t> </a:t>
            </a:r>
            <a:r>
              <a:rPr lang="ru-RU" sz="2800" b="1" dirty="0" err="1"/>
              <a:t>зверніть</a:t>
            </a:r>
            <a:r>
              <a:rPr lang="ru-RU" sz="2800" b="1" dirty="0"/>
              <a:t> </a:t>
            </a:r>
            <a:r>
              <a:rPr lang="ru-RU" sz="2800" b="1" dirty="0" err="1"/>
              <a:t>увагу</a:t>
            </a:r>
            <a:r>
              <a:rPr lang="ru-RU" sz="2800" b="1" dirty="0"/>
              <a:t> </a:t>
            </a:r>
            <a:r>
              <a:rPr lang="ru-RU" sz="2800" b="1" dirty="0" err="1"/>
              <a:t>дітей</a:t>
            </a:r>
            <a:r>
              <a:rPr lang="ru-RU" sz="2800" b="1" dirty="0"/>
              <a:t> на </a:t>
            </a:r>
            <a:r>
              <a:rPr lang="ru-RU" sz="2800" b="1" dirty="0" err="1"/>
              <a:t>розмаїття</a:t>
            </a:r>
            <a:r>
              <a:rPr lang="ru-RU" sz="2800" b="1" dirty="0"/>
              <a:t> </a:t>
            </a:r>
            <a:r>
              <a:rPr lang="ru-RU" sz="2800" b="1" dirty="0" err="1"/>
              <a:t>народної</a:t>
            </a:r>
            <a:r>
              <a:rPr lang="ru-RU" sz="2800" b="1" dirty="0"/>
              <a:t> </a:t>
            </a:r>
            <a:r>
              <a:rPr lang="ru-RU" sz="2800" b="1" dirty="0" err="1"/>
              <a:t>творчості</a:t>
            </a:r>
            <a:r>
              <a:rPr lang="ru-RU" sz="2800" b="1" dirty="0"/>
              <a:t>. </a:t>
            </a:r>
            <a:r>
              <a:rPr lang="ru-RU" sz="2800" b="1" dirty="0" err="1"/>
              <a:t>Різьбярство</a:t>
            </a:r>
            <a:r>
              <a:rPr lang="ru-RU" sz="2800" b="1" dirty="0"/>
              <a:t>, </a:t>
            </a:r>
            <a:r>
              <a:rPr lang="ru-RU" sz="2800" b="1" dirty="0" err="1"/>
              <a:t>лозоплетіння</a:t>
            </a:r>
            <a:r>
              <a:rPr lang="ru-RU" sz="2800" b="1" dirty="0"/>
              <a:t>, гончарство, </a:t>
            </a:r>
            <a:r>
              <a:rPr lang="ru-RU" sz="2800" b="1" dirty="0" err="1"/>
              <a:t>музика</a:t>
            </a:r>
            <a:r>
              <a:rPr lang="ru-RU" sz="2800" b="1" dirty="0"/>
              <a:t>, </a:t>
            </a:r>
            <a:r>
              <a:rPr lang="ru-RU" sz="2800" b="1" dirty="0" err="1"/>
              <a:t>література</a:t>
            </a:r>
            <a:r>
              <a:rPr lang="ru-RU" sz="2800" b="1" dirty="0"/>
              <a:t>, </a:t>
            </a:r>
            <a:r>
              <a:rPr lang="ru-RU" sz="2800" b="1" dirty="0" err="1"/>
              <a:t>вишивка</a:t>
            </a:r>
            <a:r>
              <a:rPr lang="ru-RU" sz="2800" b="1" dirty="0"/>
              <a:t>, </a:t>
            </a:r>
            <a:r>
              <a:rPr lang="ru-RU" sz="2800" b="1" dirty="0" err="1"/>
              <a:t>писанкарство</a:t>
            </a:r>
            <a:r>
              <a:rPr lang="ru-RU" sz="2800" b="1" dirty="0"/>
              <a:t>, </a:t>
            </a:r>
            <a:r>
              <a:rPr lang="ru-RU" sz="2800" b="1" dirty="0" err="1"/>
              <a:t>живопис</a:t>
            </a:r>
            <a:r>
              <a:rPr lang="ru-RU" sz="2800" b="1" dirty="0"/>
              <a:t> — </a:t>
            </a:r>
            <a:r>
              <a:rPr lang="ru-RU" sz="2800" b="1" dirty="0" err="1"/>
              <a:t>це</a:t>
            </a:r>
            <a:r>
              <a:rPr lang="ru-RU" sz="2800" b="1" dirty="0"/>
              <a:t> далеко не </a:t>
            </a:r>
            <a:r>
              <a:rPr lang="ru-RU" sz="2800" b="1" dirty="0" err="1"/>
              <a:t>повний</a:t>
            </a:r>
            <a:r>
              <a:rPr lang="ru-RU" sz="2800" b="1" dirty="0"/>
              <a:t> </a:t>
            </a:r>
            <a:r>
              <a:rPr lang="ru-RU" sz="2800" b="1" dirty="0" err="1"/>
              <a:t>перелік</a:t>
            </a:r>
            <a:r>
              <a:rPr lang="ru-RU" sz="2800" b="1" dirty="0"/>
              <a:t> ремесел, </a:t>
            </a:r>
            <a:r>
              <a:rPr lang="ru-RU" sz="2800" b="1" dirty="0" err="1"/>
              <a:t>якими</a:t>
            </a:r>
            <a:r>
              <a:rPr lang="ru-RU" sz="2800" b="1" dirty="0"/>
              <a:t> </a:t>
            </a:r>
            <a:r>
              <a:rPr lang="ru-RU" sz="2800" b="1" dirty="0" err="1"/>
              <a:t>споконвіку</a:t>
            </a:r>
            <a:r>
              <a:rPr lang="ru-RU" sz="2800" b="1" dirty="0"/>
              <a:t> </a:t>
            </a:r>
            <a:r>
              <a:rPr lang="ru-RU" sz="2800" b="1" dirty="0" err="1"/>
              <a:t>славився</a:t>
            </a:r>
            <a:r>
              <a:rPr lang="ru-RU" sz="2800" b="1" dirty="0"/>
              <a:t> </a:t>
            </a:r>
            <a:r>
              <a:rPr lang="ru-RU" sz="2800" b="1" dirty="0" err="1"/>
              <a:t>український</a:t>
            </a:r>
            <a:r>
              <a:rPr lang="ru-RU" sz="2800" b="1" dirty="0"/>
              <a:t> народ.</a:t>
            </a:r>
          </a:p>
        </p:txBody>
      </p:sp>
    </p:spTree>
    <p:extLst>
      <p:ext uri="{BB962C8B-B14F-4D97-AF65-F5344CB8AC3E}">
        <p14:creationId xmlns:p14="http://schemas.microsoft.com/office/powerpoint/2010/main" val="42852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50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9062" y="160338"/>
            <a:ext cx="83250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u="sng" dirty="0" err="1" smtClean="0"/>
              <a:t>Дослідіть</a:t>
            </a:r>
            <a:r>
              <a:rPr lang="ru-RU" sz="4000" b="1" u="sng" dirty="0" smtClean="0"/>
              <a:t> </a:t>
            </a:r>
            <a:r>
              <a:rPr lang="ru-RU" sz="4000" b="1" u="sng" dirty="0" err="1"/>
              <a:t>народні</a:t>
            </a:r>
            <a:r>
              <a:rPr lang="ru-RU" sz="4000" b="1" u="sng" dirty="0"/>
              <a:t> </a:t>
            </a:r>
            <a:r>
              <a:rPr lang="ru-RU" sz="4000" b="1" u="sng" dirty="0" err="1"/>
              <a:t>ігри</a:t>
            </a:r>
            <a:r>
              <a:rPr lang="ru-RU" sz="4000" b="1" u="sng" dirty="0"/>
              <a:t> та </a:t>
            </a:r>
            <a:r>
              <a:rPr lang="ru-RU" sz="4000" b="1" u="sng" dirty="0" err="1" smtClean="0"/>
              <a:t>іграшки</a:t>
            </a:r>
            <a:endParaRPr lang="ru-RU" sz="4000" dirty="0"/>
          </a:p>
        </p:txBody>
      </p:sp>
      <p:sp>
        <p:nvSpPr>
          <p:cNvPr id="3" name="AutoShape 8" descr="Скарби України - Прислів'я про калину • Який кущ, така й калина, яка мати,  така й дитина. • Любуйся калиною, коли цвіте, а дитиною, коли росте. • У  лузі калина з квіточками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Інтегроване заняття &quot;Червона калина під вікном&quot; - Краснокутський заклад  дошкільної освіти (ясла-садок) №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Весела українська гра Подоляночка Свято Осені в дитячому закладі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84432"/>
            <a:ext cx="3560396" cy="200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890676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/>
              <a:t>Один із «продуктів» народної творчості — народні ігри й іграшки. Вони відтворюють особливості життя й побуту українців, їхні звичаї й традиції, а також багату історію й невичерпний творчий потенціал. Українські народні ігри та іграшки надзвичайно різноманітні й мають свої регіональні особливості. На весь світ відомі </a:t>
            </a:r>
            <a:r>
              <a:rPr lang="uk-UA" sz="2800" b="1" dirty="0" err="1"/>
              <a:t>косівські</a:t>
            </a:r>
            <a:r>
              <a:rPr lang="uk-UA" sz="2800" b="1" dirty="0"/>
              <a:t> й </a:t>
            </a:r>
            <a:r>
              <a:rPr lang="uk-UA" sz="2800" b="1" dirty="0" err="1"/>
              <a:t>опішнянські</a:t>
            </a:r>
            <a:r>
              <a:rPr lang="uk-UA" sz="2800" b="1" dirty="0"/>
              <a:t> іграшки, унікальні </a:t>
            </a:r>
            <a:r>
              <a:rPr lang="uk-UA" sz="2800" b="1" dirty="0" err="1" smtClean="0"/>
              <a:t>ляльки-мотанки</a:t>
            </a:r>
            <a:r>
              <a:rPr lang="uk-UA" sz="2800" b="1" dirty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30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50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9062" y="160338"/>
            <a:ext cx="83250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u="sng" dirty="0"/>
              <a:t>Ознайомте зі святами – державними й народними</a:t>
            </a:r>
            <a:endParaRPr lang="ru-RU" sz="4000" dirty="0"/>
          </a:p>
        </p:txBody>
      </p:sp>
      <p:sp>
        <p:nvSpPr>
          <p:cNvPr id="3" name="AutoShape 8" descr="Скарби України - Прислів'я про калину • Який кущ, така й калина, яка мати,  така й дитина. • Любуйся калиною, коли цвіте, а дитиною, коли росте. • У  лузі калина з квіточками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Інтегроване заняття &quot;Червона калина під вікном&quot; - Краснокутський заклад  дошкільної освіти (ясла-садок) № 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Calaméo - Українські народні свя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346278"/>
            <a:ext cx="3307065" cy="24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483777"/>
            <a:ext cx="8096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Участь дошкільників у народних святах сприятиме тому, що вони глибше відчуватимуть нерозривність з рідною природою, намагатимуться власною працею примножувати багатства свого краю, прагнутимуть зберігати й розвивати трудові та святкові традиції. Не менш важливо ознайомлювати дошкільників з державними святами, як-от: День Конституції, День Незалежності тощо, — в ігровій формі пояснюючи їх значення в історії нашої держави.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845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" y="0"/>
            <a:ext cx="9251504" cy="68580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t="20209" r="38188" b="19860"/>
          <a:stretch/>
        </p:blipFill>
        <p:spPr bwMode="auto">
          <a:xfrm>
            <a:off x="1403648" y="908720"/>
            <a:ext cx="7560840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53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504" cy="6858000"/>
          </a:xfrm>
          <a:prstGeom prst="rect">
            <a:avLst/>
          </a:prstGeom>
        </p:spPr>
      </p:pic>
      <p:pic>
        <p:nvPicPr>
          <p:cNvPr id="7172" name="Picture 4" descr="Я люблю Украину - красивые картинки (50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41" y="1412776"/>
            <a:ext cx="6240759" cy="489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332656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Дякую</a:t>
            </a:r>
            <a:r>
              <a:rPr lang="ru-RU" sz="5400" b="1" cap="none" spc="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за </a:t>
            </a:r>
            <a:r>
              <a:rPr lang="ru-RU" sz="5400" b="1" cap="none" spc="0" dirty="0" err="1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увагу</a:t>
            </a:r>
            <a:r>
              <a:rPr lang="ru-RU" sz="54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!</a:t>
            </a:r>
            <a:endParaRPr lang="ru-RU" sz="5400" b="1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22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07704" y="332656"/>
            <a:ext cx="5819783" cy="79259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3200" b="1" dirty="0" smtClean="0">
                <a:latin typeface="Arial Black" pitchFamily="34" charset="0"/>
              </a:rPr>
              <a:t>Бути українцем – це бути:</a:t>
            </a:r>
            <a:endParaRPr lang="ru-RU" sz="3200" b="1" dirty="0">
              <a:latin typeface="Arial Black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23503905"/>
              </p:ext>
            </p:extLst>
          </p:nvPr>
        </p:nvGraphicFramePr>
        <p:xfrm>
          <a:off x="899592" y="1628800"/>
          <a:ext cx="8480956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72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00489" y="116128"/>
            <a:ext cx="7408333" cy="216024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3200" dirty="0" smtClean="0"/>
              <a:t>Формування національної  ідентичності  це - відчуття </a:t>
            </a:r>
            <a:r>
              <a:rPr lang="uk-UA" sz="3200" dirty="0"/>
              <a:t>України як Батьківщини, а також своєї приналежності до української </a:t>
            </a:r>
            <a:r>
              <a:rPr lang="uk-UA" sz="3200" dirty="0" smtClean="0"/>
              <a:t>громади, відчути </a:t>
            </a:r>
            <a:r>
              <a:rPr lang="uk-UA" sz="3200" dirty="0"/>
              <a:t>в собі горде «Я – українець, і Україна понад усе»</a:t>
            </a:r>
            <a:endParaRPr lang="ru-RU" sz="3200" b="1" dirty="0">
              <a:latin typeface="Arial Black" pitchFamily="34" charset="0"/>
            </a:endParaRPr>
          </a:p>
        </p:txBody>
      </p:sp>
      <p:pic>
        <p:nvPicPr>
          <p:cNvPr id="3074" name="Picture 2" descr="Українські діти » Український порт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84119"/>
            <a:ext cx="6523911" cy="434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4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00489" y="116128"/>
            <a:ext cx="7408333" cy="18727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err="1"/>
              <a:t>найдієвіший</a:t>
            </a:r>
            <a:r>
              <a:rPr lang="ru-RU" sz="3200" b="1" dirty="0"/>
              <a:t> </a:t>
            </a:r>
            <a:r>
              <a:rPr lang="ru-RU" sz="3200" b="1" dirty="0" err="1"/>
              <a:t>засіб</a:t>
            </a:r>
            <a:r>
              <a:rPr lang="ru-RU" sz="3200" b="1" dirty="0"/>
              <a:t> </a:t>
            </a:r>
            <a:r>
              <a:rPr lang="ru-RU" sz="3200" b="1" dirty="0" err="1"/>
              <a:t>патріотичного</a:t>
            </a:r>
            <a:r>
              <a:rPr lang="ru-RU" sz="3200" b="1" dirty="0"/>
              <a:t> </a:t>
            </a:r>
            <a:r>
              <a:rPr lang="ru-RU" sz="3200" b="1" dirty="0" err="1"/>
              <a:t>виховання</a:t>
            </a:r>
            <a:r>
              <a:rPr lang="ru-RU" sz="3200" b="1" dirty="0"/>
              <a:t> </a:t>
            </a:r>
            <a:r>
              <a:rPr lang="ru-RU" sz="3200" b="1" dirty="0" err="1"/>
              <a:t>дошкільників</a:t>
            </a:r>
            <a:r>
              <a:rPr lang="ru-RU" sz="3200" b="1" dirty="0"/>
              <a:t> – </a:t>
            </a:r>
            <a:r>
              <a:rPr lang="ru-RU" sz="3200" b="1" dirty="0" err="1"/>
              <a:t>це</a:t>
            </a:r>
            <a:r>
              <a:rPr lang="ru-RU" sz="3200" b="1" dirty="0"/>
              <a:t> </a:t>
            </a:r>
            <a:r>
              <a:rPr lang="ru-RU" sz="3200" b="1" dirty="0" err="1"/>
              <a:t>особистий</a:t>
            </a:r>
            <a:r>
              <a:rPr lang="ru-RU" sz="3200" b="1" dirty="0"/>
              <a:t> приклад </a:t>
            </a:r>
            <a:r>
              <a:rPr lang="ru-RU" sz="3200" b="1" dirty="0" err="1"/>
              <a:t>наближених</a:t>
            </a:r>
            <a:r>
              <a:rPr lang="ru-RU" sz="3200" b="1" dirty="0"/>
              <a:t> до них </a:t>
            </a:r>
            <a:r>
              <a:rPr lang="ru-RU" sz="3200" b="1" dirty="0" err="1" smtClean="0"/>
              <a:t>дорослих</a:t>
            </a:r>
            <a:endParaRPr lang="ru-RU" sz="3200" b="1" dirty="0">
              <a:latin typeface="Arial Black" pitchFamily="34" charset="0"/>
            </a:endParaRPr>
          </a:p>
        </p:txBody>
      </p:sp>
      <p:pic>
        <p:nvPicPr>
          <p:cNvPr id="4098" name="Picture 2" descr="Мистецька акція &quot;Мама, весна, вишиванка&quot; - Дивокра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504" cy="68580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20590" r="39528" b="20183"/>
          <a:stretch/>
        </p:blipFill>
        <p:spPr bwMode="auto">
          <a:xfrm>
            <a:off x="1187624" y="1692322"/>
            <a:ext cx="7656125" cy="4867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0"/>
            <a:ext cx="70065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Соціально-громадянська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компетентність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2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50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260648"/>
            <a:ext cx="79208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dirty="0"/>
              <a:t>Складники соціально-громадянської компетентності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93295105"/>
              </p:ext>
            </p:extLst>
          </p:nvPr>
        </p:nvGraphicFramePr>
        <p:xfrm>
          <a:off x="1691680" y="1700808"/>
          <a:ext cx="68407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00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75" y="0"/>
            <a:ext cx="925150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260648"/>
            <a:ext cx="79208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dirty="0" smtClean="0"/>
              <a:t>ФОРМУВАННЯ ТРИЄДИНИХ НАВИЧОК:</a:t>
            </a:r>
            <a:endParaRPr lang="ru-RU" sz="4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50021688"/>
              </p:ext>
            </p:extLst>
          </p:nvPr>
        </p:nvGraphicFramePr>
        <p:xfrm>
          <a:off x="1475656" y="1484784"/>
          <a:ext cx="68407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07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50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18964" y="266830"/>
            <a:ext cx="86399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dirty="0"/>
              <a:t>І</a:t>
            </a:r>
            <a:r>
              <a:rPr lang="uk-UA" sz="4000" dirty="0" smtClean="0"/>
              <a:t>НДИКАТОРИ ФОРМУВАННЯ ЕМОЦІЙНО-ЦІННІСНОГО СТАВЛЕННЯ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588928"/>
            <a:ext cx="76145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uk-UA" sz="2000" b="1" dirty="0" smtClean="0">
                <a:cs typeface="Aharoni" pitchFamily="2" charset="-79"/>
              </a:rPr>
              <a:t>виявляє </a:t>
            </a:r>
            <a:r>
              <a:rPr lang="uk-UA" sz="2000" b="1" dirty="0">
                <a:cs typeface="Aharoni" pitchFamily="2" charset="-79"/>
              </a:rPr>
              <a:t>почуття власної гідності як представника українського народу та громадянина;</a:t>
            </a:r>
            <a:endParaRPr lang="ru-RU" sz="2000" b="1" dirty="0">
              <a:cs typeface="Aharoni" pitchFamily="2" charset="-79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b="1" dirty="0">
                <a:cs typeface="Aharoni" pitchFamily="2" charset="-79"/>
              </a:rPr>
              <a:t>демонструє інтерес до національних культурних цінностей свого народу та інших культур;</a:t>
            </a:r>
            <a:endParaRPr lang="ru-RU" sz="2000" b="1" dirty="0">
              <a:cs typeface="Aharoni" pitchFamily="2" charset="-79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b="1" dirty="0">
                <a:cs typeface="Aharoni" pitchFamily="2" charset="-79"/>
              </a:rPr>
              <a:t>демонструє інтерес до загальнолюдських та громадянських цінностей, </a:t>
            </a:r>
            <a:r>
              <a:rPr lang="uk-UA" sz="2000" b="1" dirty="0" err="1">
                <a:cs typeface="Aharoni" pitchFamily="2" charset="-79"/>
              </a:rPr>
              <a:t>цін­ностей</a:t>
            </a:r>
            <a:r>
              <a:rPr lang="uk-UA" sz="2000" b="1" dirty="0">
                <a:cs typeface="Aharoni" pitchFamily="2" charset="-79"/>
              </a:rPr>
              <a:t> спілкування, діяльності;</a:t>
            </a:r>
            <a:endParaRPr lang="ru-RU" sz="2000" b="1" dirty="0">
              <a:cs typeface="Aharoni" pitchFamily="2" charset="-79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b="1" dirty="0">
                <a:cs typeface="Aharoni" pitchFamily="2" charset="-79"/>
              </a:rPr>
              <a:t>демонструє дружнє та неупереджене ставлення до дітей з особливими освіт­німи потребами;</a:t>
            </a:r>
            <a:endParaRPr lang="ru-RU" sz="2000" b="1" dirty="0">
              <a:cs typeface="Aharoni" pitchFamily="2" charset="-79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b="1" dirty="0">
                <a:cs typeface="Aharoni" pitchFamily="2" charset="-79"/>
              </a:rPr>
              <a:t>виявляє зацікавленість культурою українського народу, його історичним минулим, мовою, звичаями, традиціями;</a:t>
            </a:r>
            <a:endParaRPr lang="ru-RU" sz="2000" b="1" dirty="0">
              <a:cs typeface="Aharoni" pitchFamily="2" charset="-79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b="1" dirty="0">
                <a:cs typeface="Aharoni" pitchFamily="2" charset="-79"/>
              </a:rPr>
              <a:t>проявляє особистісні якості у взаємодії з іншими людьми;</a:t>
            </a:r>
            <a:endParaRPr lang="ru-RU" sz="2000" b="1" dirty="0">
              <a:cs typeface="Aharoni" pitchFamily="2" charset="-79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b="1" dirty="0">
                <a:cs typeface="Aharoni" pitchFamily="2" charset="-79"/>
              </a:rPr>
              <a:t>демонструє відповідальність за свої вчинки;</a:t>
            </a:r>
            <a:endParaRPr lang="ru-RU" sz="2000" b="1" dirty="0">
              <a:cs typeface="Aharoni" pitchFamily="2" charset="-79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b="1" dirty="0">
                <a:cs typeface="Aharoni" pitchFamily="2" charset="-79"/>
              </a:rPr>
              <a:t>емоційно реагує на власну участь та участь інших у різних видах діяльності;</a:t>
            </a:r>
            <a:endParaRPr lang="ru-RU" sz="2000" b="1" dirty="0">
              <a:cs typeface="Aharoni" pitchFamily="2" charset="-79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2000" b="1" dirty="0">
                <a:cs typeface="Aharoni" pitchFamily="2" charset="-79"/>
              </a:rPr>
              <a:t>виявляє зацікавленість до спілкування зі знайомими дорослими, одноліт­ками, молодшими та старшими за себе дітьми.</a:t>
            </a:r>
            <a:endParaRPr lang="ru-RU" sz="20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42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319</TotalTime>
  <Words>774</Words>
  <Application>Microsoft Office PowerPoint</Application>
  <PresentationFormat>Экран (4:3)</PresentationFormat>
  <Paragraphs>85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      Освітній онлайн-табір «VinBOOT  EduCAMP – 2022» (у рамках серпневої конференції)  Дата проведення: 30.08.2022 Професійна спільнота  вихователів  та асистентів вихователів ЗДО ВМТГ  «Формування  громадянсько-соціальної компетентності в умовах дії воєнного стану»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Пружинка</dc:creator>
  <cp:lastModifiedBy>Пружинка</cp:lastModifiedBy>
  <cp:revision>20</cp:revision>
  <dcterms:created xsi:type="dcterms:W3CDTF">2022-08-28T18:06:21Z</dcterms:created>
  <dcterms:modified xsi:type="dcterms:W3CDTF">2022-08-30T12:21:46Z</dcterms:modified>
</cp:coreProperties>
</file>